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8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1ac986073af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1ac986073a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a:p>
            <a:pPr indent="0" lvl="0" marL="0" rtl="0" algn="l">
              <a:spcBef>
                <a:spcPts val="0"/>
              </a:spcBef>
              <a:spcAft>
                <a:spcPts val="0"/>
              </a:spcAft>
              <a:buNone/>
            </a:pPr>
            <a:r>
              <a:rPr lang="en"/>
              <a:t>Talk about results for random forest</a:t>
            </a:r>
            <a:endParaRPr/>
          </a:p>
          <a:p>
            <a:pPr indent="0" lvl="0" marL="0" rtl="0" algn="l">
              <a:spcBef>
                <a:spcPts val="0"/>
              </a:spcBef>
              <a:spcAft>
                <a:spcPts val="0"/>
              </a:spcAft>
              <a:buNone/>
            </a:pPr>
            <a:r>
              <a:rPr lang="en"/>
              <a:t>Talk about it had the highest accuracy and this will be the model chosen for deployment.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1ae21af3f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1ae21af3f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Grecia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10823b59668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10823b59668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19b4c48a10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19b4c48a10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Grecia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a032865b0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a032865b0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Abdur: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got our dataset from Kaggle. The dataset contains 46,017 tweets. Each of those tweets are classified as either not </a:t>
            </a:r>
            <a:r>
              <a:rPr lang="en"/>
              <a:t>cyberbullying</a:t>
            </a:r>
            <a:r>
              <a:rPr lang="en"/>
              <a:t> or as some specific category of cyberbullying. So each record in the dataset contains a tweet and its classification. We checked for missing values in the dataset and found none. We also checked for any duplicate records and removed 1675 of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here is the list of all the classes in our dataset. We have not cyberbullying at the top and then we have age, ethnicity, gender, religion, and other as the different categories of cyberbullying. When it comes to the class distribution in our dataset, the number of tweets that fall under every category is very similar at around 7900, with the only </a:t>
            </a:r>
            <a:r>
              <a:rPr lang="en"/>
              <a:t>exception</a:t>
            </a:r>
            <a:r>
              <a:rPr lang="en"/>
              <a:t> being the other cyberbullying class. Even then, the other cyberbullying class contains around only 20% less records than the other classes.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here are some samples of raw data from our dataset. We have the tweet text here and its classified bullying type here.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9b4c48a10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9b4c48a10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Abdur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When we started to do preprocessing on our dataset, we first started by checking what things we could remove from tweets. So we went through all the tweets in our dataset and remove any emojis, urls, digits &amp; underscores, special characters, single letter words or characters, and any stop words.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After that we </a:t>
            </a:r>
            <a:r>
              <a:rPr lang="en"/>
              <a:t>lowercased all of the tweets and performed lemmatization on all of the words in every tweet.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After we finished that step, we used that cleaned text data to make word clouds and n-grams to get a general view of what the dataset is like and We will talk about those in the next slides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for our final step of preprocessing, we converted all text in the tweets to numbers using ti-idf vectorization so we can finally feed it to our Machine learning models.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19b4c48a10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19b4c48a10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Grecia</a:t>
            </a:r>
            <a:endParaRPr/>
          </a:p>
          <a:p>
            <a:pPr indent="0" lvl="0" marL="0" rtl="0" algn="l">
              <a:spcBef>
                <a:spcPts val="0"/>
              </a:spcBef>
              <a:spcAft>
                <a:spcPts val="0"/>
              </a:spcAft>
              <a:buNone/>
            </a:pPr>
            <a:r>
              <a:rPr lang="en"/>
              <a:t>Things to talk about on this slide:</a:t>
            </a:r>
            <a:endParaRPr/>
          </a:p>
          <a:p>
            <a:pPr indent="-298450" lvl="0" marL="457200" rtl="0" algn="l">
              <a:spcBef>
                <a:spcPts val="0"/>
              </a:spcBef>
              <a:spcAft>
                <a:spcPts val="0"/>
              </a:spcAft>
              <a:buSzPts val="1100"/>
              <a:buChar char="-"/>
            </a:pPr>
            <a:r>
              <a:rPr lang="en"/>
              <a:t>Define word cloud</a:t>
            </a:r>
            <a:endParaRPr/>
          </a:p>
          <a:p>
            <a:pPr indent="-298450" lvl="0" marL="457200" rtl="0" algn="l">
              <a:spcBef>
                <a:spcPts val="0"/>
              </a:spcBef>
              <a:spcAft>
                <a:spcPts val="0"/>
              </a:spcAft>
              <a:buSzPts val="1100"/>
              <a:buChar char="-"/>
            </a:pPr>
            <a:r>
              <a:rPr lang="en"/>
              <a:t>Talk about how we generated word clouds </a:t>
            </a:r>
            <a:r>
              <a:rPr lang="en"/>
              <a:t>for all our classes, but only showed religion and gender as an example</a:t>
            </a:r>
            <a:endParaRPr/>
          </a:p>
          <a:p>
            <a:pPr indent="-298450" lvl="0" marL="457200" rtl="0" algn="l">
              <a:spcBef>
                <a:spcPts val="0"/>
              </a:spcBef>
              <a:spcAft>
                <a:spcPts val="0"/>
              </a:spcAft>
              <a:buSzPts val="1100"/>
              <a:buChar char="-"/>
            </a:pPr>
            <a:r>
              <a:rPr lang="en"/>
              <a:t>Max 500 words for each word cloud</a:t>
            </a:r>
            <a:endParaRPr/>
          </a:p>
          <a:p>
            <a:pPr indent="-298450" lvl="0" marL="457200" rtl="0" algn="l">
              <a:spcBef>
                <a:spcPts val="0"/>
              </a:spcBef>
              <a:spcAft>
                <a:spcPts val="0"/>
              </a:spcAft>
              <a:buSzPts val="1100"/>
              <a:buChar char="-"/>
            </a:pPr>
            <a:r>
              <a:rPr lang="en"/>
              <a:t>Quick analysis of word clouds, and how it makes sense that the top frequent words in tweets related to religion would have ‘muslim, ‘islam’, etc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19efe23fd9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19efe23fd9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Grecia</a:t>
            </a:r>
            <a:endParaRPr/>
          </a:p>
          <a:p>
            <a:pPr indent="0" lvl="0" marL="0" rtl="0" algn="l">
              <a:spcBef>
                <a:spcPts val="0"/>
              </a:spcBef>
              <a:spcAft>
                <a:spcPts val="0"/>
              </a:spcAft>
              <a:buNone/>
            </a:pPr>
            <a:r>
              <a:rPr lang="en"/>
              <a:t>Things to talk about on this slide:</a:t>
            </a:r>
            <a:endParaRPr/>
          </a:p>
          <a:p>
            <a:pPr indent="-298450" lvl="0" marL="457200" rtl="0" algn="l">
              <a:spcBef>
                <a:spcPts val="0"/>
              </a:spcBef>
              <a:spcAft>
                <a:spcPts val="0"/>
              </a:spcAft>
              <a:buSzPts val="1100"/>
              <a:buChar char="-"/>
            </a:pPr>
            <a:r>
              <a:rPr lang="en"/>
              <a:t>Define n-grams</a:t>
            </a:r>
            <a:endParaRPr/>
          </a:p>
          <a:p>
            <a:pPr indent="-298450" lvl="0" marL="457200" rtl="0" algn="l">
              <a:spcBef>
                <a:spcPts val="0"/>
              </a:spcBef>
              <a:spcAft>
                <a:spcPts val="0"/>
              </a:spcAft>
              <a:buSzPts val="1100"/>
              <a:buChar char="-"/>
            </a:pPr>
            <a:r>
              <a:rPr lang="en"/>
              <a:t>Talk about how we generated word clouds for all our classes, but only showed ethnicity and age as an example</a:t>
            </a:r>
            <a:endParaRPr/>
          </a:p>
          <a:p>
            <a:pPr indent="-298450" lvl="0" marL="457200" rtl="0" algn="l">
              <a:spcBef>
                <a:spcPts val="0"/>
              </a:spcBef>
              <a:spcAft>
                <a:spcPts val="0"/>
              </a:spcAft>
              <a:buSzPts val="1100"/>
              <a:buChar char="-"/>
            </a:pPr>
            <a:r>
              <a:rPr lang="en"/>
              <a:t>Talk about how unigrams are helpful, quickly identifies the most frequent unigrams and bigrams for tweets in that specific class</a:t>
            </a:r>
            <a:endParaRPr/>
          </a:p>
          <a:p>
            <a:pPr indent="-298450" lvl="0" marL="457200" rtl="0" algn="l">
              <a:spcBef>
                <a:spcPts val="0"/>
              </a:spcBef>
              <a:spcAft>
                <a:spcPts val="0"/>
              </a:spcAft>
              <a:buSzPts val="1100"/>
              <a:buChar char="-"/>
            </a:pPr>
            <a:r>
              <a:rPr lang="en"/>
              <a:t>Quick analysis of n-grams, and how it makes sense that the top frequent words in tweets related to ethnicity would have ‘black’,’white’, etc</a:t>
            </a:r>
            <a:endParaRPr/>
          </a:p>
          <a:p>
            <a:pPr indent="-298450" lvl="0" marL="457200" rtl="0" algn="l">
              <a:spcBef>
                <a:spcPts val="0"/>
              </a:spcBef>
              <a:spcAft>
                <a:spcPts val="0"/>
              </a:spcAft>
              <a:buSzPts val="1100"/>
              <a:buChar char="-"/>
            </a:pPr>
            <a:r>
              <a:rPr lang="en"/>
              <a:t>How it makes sense that the top unigrams and bigrams for age tweets have ‘school’, ‘high school’ ‘ middle </a:t>
            </a:r>
            <a:r>
              <a:rPr lang="en"/>
              <a:t>school</a:t>
            </a:r>
            <a:r>
              <a:rPr lang="en"/>
              <a:t>’ ‘bully’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1ac986073a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1ac986073a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a:p>
            <a:pPr indent="0" lvl="0" marL="0" rtl="0" algn="l">
              <a:spcBef>
                <a:spcPts val="0"/>
              </a:spcBef>
              <a:spcAft>
                <a:spcPts val="0"/>
              </a:spcAft>
              <a:buNone/>
            </a:pPr>
            <a:r>
              <a:rPr lang="en"/>
              <a:t>Explain that for all our 3 models we are performing multi-class classification</a:t>
            </a:r>
            <a:endParaRPr/>
          </a:p>
          <a:p>
            <a:pPr indent="0" lvl="0" marL="0" rtl="0" algn="l">
              <a:spcBef>
                <a:spcPts val="0"/>
              </a:spcBef>
              <a:spcAft>
                <a:spcPts val="0"/>
              </a:spcAft>
              <a:buNone/>
            </a:pPr>
            <a:r>
              <a:rPr lang="en"/>
              <a:t>Explain results of naive bayes model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1ac986073a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1ac986073a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a:p>
            <a:pPr indent="0" lvl="0" marL="0" rtl="0" algn="l">
              <a:spcBef>
                <a:spcPts val="0"/>
              </a:spcBef>
              <a:spcAft>
                <a:spcPts val="0"/>
              </a:spcAft>
              <a:buNone/>
            </a:pPr>
            <a:r>
              <a:rPr lang="en"/>
              <a:t>Talk about results for logistic regression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8" name="Shape 8"/>
        <p:cNvGrpSpPr/>
        <p:nvPr/>
      </p:nvGrpSpPr>
      <p:grpSpPr>
        <a:xfrm>
          <a:off x="0" y="0"/>
          <a:ext cx="0" cy="0"/>
          <a:chOff x="0" y="0"/>
          <a:chExt cx="0" cy="0"/>
        </a:xfrm>
      </p:grpSpPr>
      <p:sp>
        <p:nvSpPr>
          <p:cNvPr id="9" name="Google Shape;9;p2"/>
          <p:cNvSpPr/>
          <p:nvPr/>
        </p:nvSpPr>
        <p:spPr>
          <a:xfrm>
            <a:off x="7181850" y="-11200"/>
            <a:ext cx="1962000" cy="52596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2067588" y="-44775"/>
            <a:ext cx="6729615" cy="5445569"/>
          </a:xfrm>
          <a:custGeom>
            <a:rect b="b" l="l" r="r" t="t"/>
            <a:pathLst>
              <a:path extrusionOk="0" h="63730" w="53584">
                <a:moveTo>
                  <a:pt x="53584" y="59985"/>
                </a:moveTo>
                <a:cubicBezTo>
                  <a:pt x="45482" y="63153"/>
                  <a:pt x="36304" y="63730"/>
                  <a:pt x="28007" y="61114"/>
                </a:cubicBezTo>
                <a:cubicBezTo>
                  <a:pt x="19710" y="58499"/>
                  <a:pt x="12400" y="52609"/>
                  <a:pt x="8513" y="44826"/>
                </a:cubicBezTo>
                <a:cubicBezTo>
                  <a:pt x="5956" y="39705"/>
                  <a:pt x="4908" y="33981"/>
                  <a:pt x="3971" y="28334"/>
                </a:cubicBezTo>
                <a:cubicBezTo>
                  <a:pt x="3485" y="25408"/>
                  <a:pt x="2695" y="22027"/>
                  <a:pt x="1" y="20785"/>
                </a:cubicBezTo>
                <a:cubicBezTo>
                  <a:pt x="3057" y="19599"/>
                  <a:pt x="5277" y="16983"/>
                  <a:pt x="7588" y="14660"/>
                </a:cubicBezTo>
                <a:cubicBezTo>
                  <a:pt x="9899" y="12336"/>
                  <a:pt x="12719" y="10105"/>
                  <a:pt x="15996" y="10076"/>
                </a:cubicBezTo>
                <a:cubicBezTo>
                  <a:pt x="17741" y="10061"/>
                  <a:pt x="19530" y="10679"/>
                  <a:pt x="21195" y="10159"/>
                </a:cubicBezTo>
                <a:cubicBezTo>
                  <a:pt x="23523" y="9432"/>
                  <a:pt x="24620" y="6866"/>
                  <a:pt x="26081" y="4913"/>
                </a:cubicBezTo>
                <a:cubicBezTo>
                  <a:pt x="28303" y="1943"/>
                  <a:pt x="31933" y="78"/>
                  <a:pt x="35641" y="1"/>
                </a:cubicBezTo>
                <a:lnTo>
                  <a:pt x="53584" y="1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  </a:t>
            </a:r>
            <a:endParaRPr>
              <a:solidFill>
                <a:schemeClr val="dk1"/>
              </a:solidFill>
            </a:endParaRPr>
          </a:p>
        </p:txBody>
      </p:sp>
      <p:sp>
        <p:nvSpPr>
          <p:cNvPr id="11" name="Google Shape;11;p2"/>
          <p:cNvSpPr txBox="1"/>
          <p:nvPr>
            <p:ph idx="1" type="subTitle"/>
          </p:nvPr>
        </p:nvSpPr>
        <p:spPr>
          <a:xfrm rot="-581">
            <a:off x="4737450" y="3508630"/>
            <a:ext cx="3548100" cy="268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2"/>
          <p:cNvSpPr txBox="1"/>
          <p:nvPr>
            <p:ph type="ctrTitle"/>
          </p:nvPr>
        </p:nvSpPr>
        <p:spPr>
          <a:xfrm>
            <a:off x="2385475" y="1106650"/>
            <a:ext cx="6038100" cy="2647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191919"/>
              </a:buClr>
              <a:buSzPts val="5200"/>
              <a:buNone/>
              <a:defRPr sz="5000">
                <a:solidFill>
                  <a:srgbClr val="191919"/>
                </a:solidFill>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grpSp>
        <p:nvGrpSpPr>
          <p:cNvPr id="13" name="Google Shape;13;p2"/>
          <p:cNvGrpSpPr/>
          <p:nvPr/>
        </p:nvGrpSpPr>
        <p:grpSpPr>
          <a:xfrm>
            <a:off x="720000" y="540000"/>
            <a:ext cx="2331600" cy="274500"/>
            <a:chOff x="720000" y="540000"/>
            <a:chExt cx="2331600" cy="274500"/>
          </a:xfrm>
        </p:grpSpPr>
        <p:sp>
          <p:nvSpPr>
            <p:cNvPr id="14" name="Google Shape;14;p2"/>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2783393" y="590851"/>
              <a:ext cx="173819" cy="172772"/>
              <a:chOff x="1979925" y="448850"/>
              <a:chExt cx="79500" cy="79025"/>
            </a:xfrm>
          </p:grpSpPr>
          <p:sp>
            <p:nvSpPr>
              <p:cNvPr id="16" name="Google Shape;16;p2"/>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 name="Google Shape;18;p2"/>
          <p:cNvSpPr/>
          <p:nvPr/>
        </p:nvSpPr>
        <p:spPr>
          <a:xfrm>
            <a:off x="-141750" y="3885750"/>
            <a:ext cx="1670100" cy="16701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 name="Google Shape;19;p2"/>
          <p:cNvPicPr preferRelativeResize="0"/>
          <p:nvPr/>
        </p:nvPicPr>
        <p:blipFill>
          <a:blip r:embed="rId2">
            <a:alphaModFix/>
          </a:blip>
          <a:stretch>
            <a:fillRect/>
          </a:stretch>
        </p:blipFill>
        <p:spPr>
          <a:xfrm>
            <a:off x="6848475" y="3753850"/>
            <a:ext cx="3114977" cy="2057876"/>
          </a:xfrm>
          <a:prstGeom prst="rect">
            <a:avLst/>
          </a:prstGeom>
          <a:noFill/>
          <a:ln>
            <a:noFill/>
          </a:ln>
        </p:spPr>
      </p:pic>
      <p:grpSp>
        <p:nvGrpSpPr>
          <p:cNvPr id="20" name="Google Shape;20;p2"/>
          <p:cNvGrpSpPr/>
          <p:nvPr/>
        </p:nvGrpSpPr>
        <p:grpSpPr>
          <a:xfrm>
            <a:off x="163545" y="1570698"/>
            <a:ext cx="2474457" cy="2674742"/>
            <a:chOff x="2257625" y="439800"/>
            <a:chExt cx="1337400" cy="1445650"/>
          </a:xfrm>
        </p:grpSpPr>
        <p:sp>
          <p:nvSpPr>
            <p:cNvPr id="21" name="Google Shape;21;p2"/>
            <p:cNvSpPr/>
            <p:nvPr/>
          </p:nvSpPr>
          <p:spPr>
            <a:xfrm>
              <a:off x="2332975" y="439800"/>
              <a:ext cx="442675" cy="442700"/>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246875" y="1697750"/>
              <a:ext cx="104450" cy="86475"/>
            </a:xfrm>
            <a:custGeom>
              <a:rect b="b" l="l" r="r" t="t"/>
              <a:pathLst>
                <a:path extrusionOk="0" h="3459" w="4178">
                  <a:moveTo>
                    <a:pt x="3190" y="1"/>
                  </a:moveTo>
                  <a:cubicBezTo>
                    <a:pt x="3190" y="2"/>
                    <a:pt x="1" y="1793"/>
                    <a:pt x="548" y="3281"/>
                  </a:cubicBezTo>
                  <a:cubicBezTo>
                    <a:pt x="594" y="3406"/>
                    <a:pt x="721" y="3459"/>
                    <a:pt x="902" y="3459"/>
                  </a:cubicBezTo>
                  <a:cubicBezTo>
                    <a:pt x="1831" y="3459"/>
                    <a:pt x="4177" y="2066"/>
                    <a:pt x="4177" y="2066"/>
                  </a:cubicBezTo>
                  <a:lnTo>
                    <a:pt x="3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283725" y="1685625"/>
              <a:ext cx="311300" cy="199825"/>
            </a:xfrm>
            <a:custGeom>
              <a:rect b="b" l="l" r="r" t="t"/>
              <a:pathLst>
                <a:path extrusionOk="0" h="7993" w="12452">
                  <a:moveTo>
                    <a:pt x="3155" y="0"/>
                  </a:moveTo>
                  <a:cubicBezTo>
                    <a:pt x="2363" y="0"/>
                    <a:pt x="1" y="1592"/>
                    <a:pt x="1" y="1592"/>
                  </a:cubicBezTo>
                  <a:cubicBezTo>
                    <a:pt x="1" y="1592"/>
                    <a:pt x="2646" y="4074"/>
                    <a:pt x="3017" y="4418"/>
                  </a:cubicBezTo>
                  <a:cubicBezTo>
                    <a:pt x="3390" y="4763"/>
                    <a:pt x="3466" y="6747"/>
                    <a:pt x="4332" y="7659"/>
                  </a:cubicBezTo>
                  <a:cubicBezTo>
                    <a:pt x="4559" y="7899"/>
                    <a:pt x="4753" y="7992"/>
                    <a:pt x="4929" y="7992"/>
                  </a:cubicBezTo>
                  <a:cubicBezTo>
                    <a:pt x="5422" y="7992"/>
                    <a:pt x="5768" y="7254"/>
                    <a:pt x="6284" y="6942"/>
                  </a:cubicBezTo>
                  <a:cubicBezTo>
                    <a:pt x="6982" y="6519"/>
                    <a:pt x="7708" y="5929"/>
                    <a:pt x="8426" y="5446"/>
                  </a:cubicBezTo>
                  <a:cubicBezTo>
                    <a:pt x="9145" y="4962"/>
                    <a:pt x="12451" y="2922"/>
                    <a:pt x="12069" y="2277"/>
                  </a:cubicBezTo>
                  <a:cubicBezTo>
                    <a:pt x="11954" y="2082"/>
                    <a:pt x="11695" y="2009"/>
                    <a:pt x="11365" y="2009"/>
                  </a:cubicBezTo>
                  <a:cubicBezTo>
                    <a:pt x="10603" y="2009"/>
                    <a:pt x="9461" y="2397"/>
                    <a:pt x="8822" y="2566"/>
                  </a:cubicBezTo>
                  <a:cubicBezTo>
                    <a:pt x="8425" y="2671"/>
                    <a:pt x="7772" y="2741"/>
                    <a:pt x="7112" y="2741"/>
                  </a:cubicBezTo>
                  <a:cubicBezTo>
                    <a:pt x="6252" y="2741"/>
                    <a:pt x="5382" y="2622"/>
                    <a:pt x="5051" y="2307"/>
                  </a:cubicBezTo>
                  <a:cubicBezTo>
                    <a:pt x="4465" y="1748"/>
                    <a:pt x="3200" y="2"/>
                    <a:pt x="3200" y="2"/>
                  </a:cubicBezTo>
                  <a:cubicBezTo>
                    <a:pt x="3186" y="1"/>
                    <a:pt x="3171" y="0"/>
                    <a:pt x="3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70900" y="1735825"/>
              <a:ext cx="224125" cy="149625"/>
            </a:xfrm>
            <a:custGeom>
              <a:rect b="b" l="l" r="r" t="t"/>
              <a:pathLst>
                <a:path extrusionOk="0" h="5985" w="8965">
                  <a:moveTo>
                    <a:pt x="7878" y="1"/>
                  </a:moveTo>
                  <a:cubicBezTo>
                    <a:pt x="7116" y="1"/>
                    <a:pt x="5974" y="389"/>
                    <a:pt x="5335" y="558"/>
                  </a:cubicBezTo>
                  <a:cubicBezTo>
                    <a:pt x="4938" y="663"/>
                    <a:pt x="4286" y="732"/>
                    <a:pt x="3627" y="732"/>
                  </a:cubicBezTo>
                  <a:cubicBezTo>
                    <a:pt x="3081" y="732"/>
                    <a:pt x="2530" y="684"/>
                    <a:pt x="2115" y="568"/>
                  </a:cubicBezTo>
                  <a:cubicBezTo>
                    <a:pt x="1718" y="1248"/>
                    <a:pt x="1465" y="2785"/>
                    <a:pt x="850" y="3141"/>
                  </a:cubicBezTo>
                  <a:cubicBezTo>
                    <a:pt x="525" y="3329"/>
                    <a:pt x="229" y="3585"/>
                    <a:pt x="0" y="3811"/>
                  </a:cubicBezTo>
                  <a:cubicBezTo>
                    <a:pt x="174" y="4466"/>
                    <a:pt x="410" y="5194"/>
                    <a:pt x="845" y="5652"/>
                  </a:cubicBezTo>
                  <a:cubicBezTo>
                    <a:pt x="1072" y="5892"/>
                    <a:pt x="1266" y="5985"/>
                    <a:pt x="1441" y="5985"/>
                  </a:cubicBezTo>
                  <a:cubicBezTo>
                    <a:pt x="1935" y="5985"/>
                    <a:pt x="2281" y="5247"/>
                    <a:pt x="2797" y="4934"/>
                  </a:cubicBezTo>
                  <a:cubicBezTo>
                    <a:pt x="3495" y="4511"/>
                    <a:pt x="4221" y="3921"/>
                    <a:pt x="4939" y="3438"/>
                  </a:cubicBezTo>
                  <a:cubicBezTo>
                    <a:pt x="5658" y="2954"/>
                    <a:pt x="8964" y="914"/>
                    <a:pt x="8582" y="269"/>
                  </a:cubicBezTo>
                  <a:cubicBezTo>
                    <a:pt x="8467" y="74"/>
                    <a:pt x="8208" y="1"/>
                    <a:pt x="7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019100" y="1515650"/>
              <a:ext cx="158350" cy="297375"/>
            </a:xfrm>
            <a:custGeom>
              <a:rect b="b" l="l" r="r" t="t"/>
              <a:pathLst>
                <a:path extrusionOk="0" h="11895" w="6334">
                  <a:moveTo>
                    <a:pt x="3789" y="1"/>
                  </a:moveTo>
                  <a:cubicBezTo>
                    <a:pt x="3789" y="1"/>
                    <a:pt x="2530" y="3601"/>
                    <a:pt x="1869" y="3784"/>
                  </a:cubicBezTo>
                  <a:cubicBezTo>
                    <a:pt x="1208" y="3966"/>
                    <a:pt x="1" y="4399"/>
                    <a:pt x="92" y="5196"/>
                  </a:cubicBezTo>
                  <a:cubicBezTo>
                    <a:pt x="184" y="5994"/>
                    <a:pt x="730" y="6745"/>
                    <a:pt x="821" y="8362"/>
                  </a:cubicBezTo>
                  <a:cubicBezTo>
                    <a:pt x="907" y="9894"/>
                    <a:pt x="1423" y="11895"/>
                    <a:pt x="2134" y="11895"/>
                  </a:cubicBezTo>
                  <a:cubicBezTo>
                    <a:pt x="2174" y="11895"/>
                    <a:pt x="2215" y="11889"/>
                    <a:pt x="2255" y="11876"/>
                  </a:cubicBezTo>
                  <a:cubicBezTo>
                    <a:pt x="3030" y="11631"/>
                    <a:pt x="2552" y="10025"/>
                    <a:pt x="2757" y="9023"/>
                  </a:cubicBezTo>
                  <a:cubicBezTo>
                    <a:pt x="2962" y="8020"/>
                    <a:pt x="3873" y="5561"/>
                    <a:pt x="4283" y="4786"/>
                  </a:cubicBezTo>
                  <a:cubicBezTo>
                    <a:pt x="4693" y="4012"/>
                    <a:pt x="6333" y="1301"/>
                    <a:pt x="6333" y="1301"/>
                  </a:cubicBezTo>
                  <a:lnTo>
                    <a:pt x="37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018050" y="1609225"/>
              <a:ext cx="93600" cy="206700"/>
            </a:xfrm>
            <a:custGeom>
              <a:rect b="b" l="l" r="r" t="t"/>
              <a:pathLst>
                <a:path extrusionOk="0" h="8268" w="3744">
                  <a:moveTo>
                    <a:pt x="1651" y="0"/>
                  </a:moveTo>
                  <a:cubicBezTo>
                    <a:pt x="958" y="220"/>
                    <a:pt x="0" y="652"/>
                    <a:pt x="83" y="1376"/>
                  </a:cubicBezTo>
                  <a:cubicBezTo>
                    <a:pt x="177" y="2196"/>
                    <a:pt x="739" y="2969"/>
                    <a:pt x="833" y="4634"/>
                  </a:cubicBezTo>
                  <a:cubicBezTo>
                    <a:pt x="921" y="6209"/>
                    <a:pt x="1452" y="8268"/>
                    <a:pt x="2184" y="8268"/>
                  </a:cubicBezTo>
                  <a:cubicBezTo>
                    <a:pt x="2225" y="8268"/>
                    <a:pt x="2267" y="8261"/>
                    <a:pt x="2309" y="8248"/>
                  </a:cubicBezTo>
                  <a:cubicBezTo>
                    <a:pt x="3106" y="7996"/>
                    <a:pt x="2614" y="6343"/>
                    <a:pt x="2824" y="5313"/>
                  </a:cubicBezTo>
                  <a:cubicBezTo>
                    <a:pt x="2953" y="4681"/>
                    <a:pt x="3355" y="3489"/>
                    <a:pt x="3744" y="2476"/>
                  </a:cubicBezTo>
                  <a:cubicBezTo>
                    <a:pt x="3083" y="1880"/>
                    <a:pt x="2240" y="2007"/>
                    <a:pt x="1840" y="1727"/>
                  </a:cubicBezTo>
                  <a:cubicBezTo>
                    <a:pt x="1487" y="1480"/>
                    <a:pt x="1498" y="646"/>
                    <a:pt x="1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676725" y="1043325"/>
              <a:ext cx="697750" cy="546650"/>
            </a:xfrm>
            <a:custGeom>
              <a:rect b="b" l="l" r="r" t="t"/>
              <a:pathLst>
                <a:path extrusionOk="0" h="21866" w="27910">
                  <a:moveTo>
                    <a:pt x="7046" y="0"/>
                  </a:moveTo>
                  <a:lnTo>
                    <a:pt x="1" y="3477"/>
                  </a:lnTo>
                  <a:lnTo>
                    <a:pt x="8260" y="9749"/>
                  </a:lnTo>
                  <a:lnTo>
                    <a:pt x="19983" y="9080"/>
                  </a:lnTo>
                  <a:lnTo>
                    <a:pt x="19983" y="9080"/>
                  </a:lnTo>
                  <a:cubicBezTo>
                    <a:pt x="19830" y="10478"/>
                    <a:pt x="19710" y="12087"/>
                    <a:pt x="19132" y="13120"/>
                  </a:cubicBezTo>
                  <a:cubicBezTo>
                    <a:pt x="18555" y="14152"/>
                    <a:pt x="18343" y="15185"/>
                    <a:pt x="18221" y="16429"/>
                  </a:cubicBezTo>
                  <a:cubicBezTo>
                    <a:pt x="18099" y="17675"/>
                    <a:pt x="17219" y="19133"/>
                    <a:pt x="17219" y="19133"/>
                  </a:cubicBezTo>
                  <a:lnTo>
                    <a:pt x="21410" y="21866"/>
                  </a:lnTo>
                  <a:cubicBezTo>
                    <a:pt x="21410" y="21866"/>
                    <a:pt x="25662" y="13605"/>
                    <a:pt x="26785" y="8929"/>
                  </a:cubicBezTo>
                  <a:cubicBezTo>
                    <a:pt x="27909" y="4252"/>
                    <a:pt x="23992" y="3188"/>
                    <a:pt x="20105" y="2878"/>
                  </a:cubicBezTo>
                  <a:cubicBezTo>
                    <a:pt x="16217" y="2567"/>
                    <a:pt x="8533" y="1579"/>
                    <a:pt x="8533" y="1579"/>
                  </a:cubicBezTo>
                  <a:cubicBezTo>
                    <a:pt x="8139" y="395"/>
                    <a:pt x="7046" y="0"/>
                    <a:pt x="7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3176275" y="1265575"/>
              <a:ext cx="99500" cy="4750"/>
            </a:xfrm>
            <a:custGeom>
              <a:rect b="b" l="l" r="r" t="t"/>
              <a:pathLst>
                <a:path extrusionOk="0" fill="none" h="190" w="3980">
                  <a:moveTo>
                    <a:pt x="1" y="190"/>
                  </a:moveTo>
                  <a:lnTo>
                    <a:pt x="3979" y="0"/>
                  </a:lnTo>
                </a:path>
              </a:pathLst>
            </a:custGeom>
            <a:noFill/>
            <a:ln cap="flat" cmpd="sng" w="375">
              <a:solidFill>
                <a:srgbClr val="233C81"/>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201150" y="1287200"/>
              <a:ext cx="57525" cy="23400"/>
            </a:xfrm>
            <a:custGeom>
              <a:rect b="b" l="l" r="r" t="t"/>
              <a:pathLst>
                <a:path extrusionOk="0" fill="none" h="936" w="2301">
                  <a:moveTo>
                    <a:pt x="0" y="1"/>
                  </a:moveTo>
                  <a:lnTo>
                    <a:pt x="2301" y="935"/>
                  </a:lnTo>
                </a:path>
              </a:pathLst>
            </a:custGeom>
            <a:noFill/>
            <a:ln cap="flat" cmpd="sng" w="375">
              <a:solidFill>
                <a:srgbClr val="233C81"/>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107200" y="1287200"/>
              <a:ext cx="161000" cy="302775"/>
            </a:xfrm>
            <a:custGeom>
              <a:rect b="b" l="l" r="r" t="t"/>
              <a:pathLst>
                <a:path extrusionOk="0" h="12111" w="6440">
                  <a:moveTo>
                    <a:pt x="2692" y="1"/>
                  </a:moveTo>
                  <a:cubicBezTo>
                    <a:pt x="2562" y="1217"/>
                    <a:pt x="2399" y="2495"/>
                    <a:pt x="1913" y="3365"/>
                  </a:cubicBezTo>
                  <a:cubicBezTo>
                    <a:pt x="1336" y="4397"/>
                    <a:pt x="1124" y="5430"/>
                    <a:pt x="1002" y="6674"/>
                  </a:cubicBezTo>
                  <a:cubicBezTo>
                    <a:pt x="882" y="7920"/>
                    <a:pt x="0" y="9378"/>
                    <a:pt x="0" y="9378"/>
                  </a:cubicBezTo>
                  <a:lnTo>
                    <a:pt x="4191" y="12111"/>
                  </a:lnTo>
                  <a:cubicBezTo>
                    <a:pt x="4191" y="12111"/>
                    <a:pt x="5244" y="10066"/>
                    <a:pt x="6440" y="7434"/>
                  </a:cubicBezTo>
                  <a:cubicBezTo>
                    <a:pt x="5835" y="6360"/>
                    <a:pt x="5511" y="4902"/>
                    <a:pt x="4753" y="3699"/>
                  </a:cubicBezTo>
                  <a:cubicBezTo>
                    <a:pt x="3644" y="1937"/>
                    <a:pt x="2824" y="1512"/>
                    <a:pt x="2692" y="1"/>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783000" y="1141325"/>
              <a:ext cx="306500" cy="145725"/>
            </a:xfrm>
            <a:custGeom>
              <a:rect b="b" l="l" r="r" t="t"/>
              <a:pathLst>
                <a:path extrusionOk="0" h="5829" w="12260">
                  <a:moveTo>
                    <a:pt x="272" y="1"/>
                  </a:moveTo>
                  <a:cubicBezTo>
                    <a:pt x="92" y="1"/>
                    <a:pt x="0" y="23"/>
                    <a:pt x="0" y="23"/>
                  </a:cubicBezTo>
                  <a:lnTo>
                    <a:pt x="467" y="3139"/>
                  </a:lnTo>
                  <a:lnTo>
                    <a:pt x="4009" y="5829"/>
                  </a:lnTo>
                  <a:lnTo>
                    <a:pt x="12259" y="5359"/>
                  </a:lnTo>
                  <a:cubicBezTo>
                    <a:pt x="11541" y="4985"/>
                    <a:pt x="10551" y="4591"/>
                    <a:pt x="9962" y="4310"/>
                  </a:cubicBezTo>
                  <a:cubicBezTo>
                    <a:pt x="9051" y="3877"/>
                    <a:pt x="8368" y="3057"/>
                    <a:pt x="6955" y="2625"/>
                  </a:cubicBezTo>
                  <a:cubicBezTo>
                    <a:pt x="4694" y="1932"/>
                    <a:pt x="4404" y="1759"/>
                    <a:pt x="2673" y="779"/>
                  </a:cubicBezTo>
                  <a:cubicBezTo>
                    <a:pt x="1484" y="106"/>
                    <a:pt x="667" y="1"/>
                    <a:pt x="272" y="1"/>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576050" y="1095700"/>
              <a:ext cx="796900" cy="684075"/>
            </a:xfrm>
            <a:custGeom>
              <a:rect b="b" l="l" r="r" t="t"/>
              <a:pathLst>
                <a:path extrusionOk="0" h="27363" w="31876">
                  <a:moveTo>
                    <a:pt x="7276" y="0"/>
                  </a:moveTo>
                  <a:lnTo>
                    <a:pt x="565" y="2855"/>
                  </a:lnTo>
                  <a:cubicBezTo>
                    <a:pt x="565" y="2855"/>
                    <a:pt x="1" y="7354"/>
                    <a:pt x="4072" y="9339"/>
                  </a:cubicBezTo>
                  <a:cubicBezTo>
                    <a:pt x="9502" y="11985"/>
                    <a:pt x="16539" y="14278"/>
                    <a:pt x="16539" y="14278"/>
                  </a:cubicBezTo>
                  <a:cubicBezTo>
                    <a:pt x="16539" y="14278"/>
                    <a:pt x="17116" y="16339"/>
                    <a:pt x="18786" y="17676"/>
                  </a:cubicBezTo>
                  <a:cubicBezTo>
                    <a:pt x="20457" y="19012"/>
                    <a:pt x="20791" y="19285"/>
                    <a:pt x="21489" y="20409"/>
                  </a:cubicBezTo>
                  <a:cubicBezTo>
                    <a:pt x="22188" y="21533"/>
                    <a:pt x="22248" y="22018"/>
                    <a:pt x="23737" y="22808"/>
                  </a:cubicBezTo>
                  <a:cubicBezTo>
                    <a:pt x="25225" y="23597"/>
                    <a:pt x="25590" y="24509"/>
                    <a:pt x="27381" y="27363"/>
                  </a:cubicBezTo>
                  <a:cubicBezTo>
                    <a:pt x="27381" y="27363"/>
                    <a:pt x="27321" y="26088"/>
                    <a:pt x="31876" y="23962"/>
                  </a:cubicBezTo>
                  <a:cubicBezTo>
                    <a:pt x="31876" y="23962"/>
                    <a:pt x="24830" y="13879"/>
                    <a:pt x="22735" y="11510"/>
                  </a:cubicBezTo>
                  <a:cubicBezTo>
                    <a:pt x="20639" y="9141"/>
                    <a:pt x="18665" y="7746"/>
                    <a:pt x="15202" y="5847"/>
                  </a:cubicBezTo>
                  <a:cubicBezTo>
                    <a:pt x="11740" y="3948"/>
                    <a:pt x="8278" y="1848"/>
                    <a:pt x="8278" y="1848"/>
                  </a:cubicBezTo>
                  <a:lnTo>
                    <a:pt x="72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646350" y="1223250"/>
              <a:ext cx="658600" cy="508800"/>
            </a:xfrm>
            <a:custGeom>
              <a:rect b="b" l="l" r="r" t="t"/>
              <a:pathLst>
                <a:path extrusionOk="0" fill="none" h="20352" w="26344">
                  <a:moveTo>
                    <a:pt x="0" y="0"/>
                  </a:moveTo>
                  <a:cubicBezTo>
                    <a:pt x="0" y="0"/>
                    <a:pt x="972" y="1732"/>
                    <a:pt x="5284" y="3614"/>
                  </a:cubicBezTo>
                  <a:cubicBezTo>
                    <a:pt x="9597" y="5497"/>
                    <a:pt x="14850" y="7410"/>
                    <a:pt x="14850" y="7410"/>
                  </a:cubicBezTo>
                  <a:cubicBezTo>
                    <a:pt x="14850" y="7410"/>
                    <a:pt x="16545" y="9779"/>
                    <a:pt x="17979" y="11176"/>
                  </a:cubicBezTo>
                  <a:cubicBezTo>
                    <a:pt x="19412" y="12573"/>
                    <a:pt x="20196" y="14334"/>
                    <a:pt x="22382" y="16187"/>
                  </a:cubicBezTo>
                  <a:cubicBezTo>
                    <a:pt x="24569" y="18040"/>
                    <a:pt x="26174" y="19719"/>
                    <a:pt x="26343" y="20352"/>
                  </a:cubicBezTo>
                </a:path>
              </a:pathLst>
            </a:custGeom>
            <a:noFill/>
            <a:ln cap="flat" cmpd="sng" w="375">
              <a:solidFill>
                <a:schemeClr val="lt1"/>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589475" y="1043325"/>
              <a:ext cx="371700" cy="149075"/>
            </a:xfrm>
            <a:custGeom>
              <a:rect b="b" l="l" r="r" t="t"/>
              <a:pathLst>
                <a:path extrusionOk="0" h="5963" w="14868">
                  <a:moveTo>
                    <a:pt x="10536" y="0"/>
                  </a:moveTo>
                  <a:lnTo>
                    <a:pt x="3491" y="3477"/>
                  </a:lnTo>
                  <a:lnTo>
                    <a:pt x="28" y="4950"/>
                  </a:lnTo>
                  <a:cubicBezTo>
                    <a:pt x="28" y="4950"/>
                    <a:pt x="0" y="5168"/>
                    <a:pt x="1" y="5528"/>
                  </a:cubicBezTo>
                  <a:lnTo>
                    <a:pt x="272" y="5963"/>
                  </a:lnTo>
                  <a:cubicBezTo>
                    <a:pt x="272" y="5963"/>
                    <a:pt x="1804" y="5914"/>
                    <a:pt x="3764" y="5299"/>
                  </a:cubicBezTo>
                  <a:cubicBezTo>
                    <a:pt x="5722" y="4685"/>
                    <a:pt x="6536" y="3487"/>
                    <a:pt x="9094" y="3358"/>
                  </a:cubicBezTo>
                  <a:cubicBezTo>
                    <a:pt x="10467" y="3288"/>
                    <a:pt x="12003" y="3424"/>
                    <a:pt x="12768" y="2786"/>
                  </a:cubicBezTo>
                  <a:cubicBezTo>
                    <a:pt x="13249" y="2386"/>
                    <a:pt x="13963" y="2086"/>
                    <a:pt x="14867" y="1933"/>
                  </a:cubicBezTo>
                  <a:cubicBezTo>
                    <a:pt x="13201" y="1730"/>
                    <a:pt x="12023" y="1579"/>
                    <a:pt x="12023" y="1579"/>
                  </a:cubicBezTo>
                  <a:cubicBezTo>
                    <a:pt x="11629" y="395"/>
                    <a:pt x="10536" y="0"/>
                    <a:pt x="10536" y="0"/>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796375" y="820400"/>
              <a:ext cx="113425" cy="118000"/>
            </a:xfrm>
            <a:custGeom>
              <a:rect b="b" l="l" r="r" t="t"/>
              <a:pathLst>
                <a:path extrusionOk="0" h="4720" w="4537">
                  <a:moveTo>
                    <a:pt x="3757" y="0"/>
                  </a:moveTo>
                  <a:cubicBezTo>
                    <a:pt x="2709" y="0"/>
                    <a:pt x="908" y="634"/>
                    <a:pt x="908" y="634"/>
                  </a:cubicBezTo>
                  <a:cubicBezTo>
                    <a:pt x="908" y="634"/>
                    <a:pt x="1" y="4427"/>
                    <a:pt x="1288" y="4696"/>
                  </a:cubicBezTo>
                  <a:cubicBezTo>
                    <a:pt x="1367" y="4712"/>
                    <a:pt x="1447" y="4720"/>
                    <a:pt x="1527" y="4720"/>
                  </a:cubicBezTo>
                  <a:cubicBezTo>
                    <a:pt x="2934" y="4720"/>
                    <a:pt x="4536" y="2290"/>
                    <a:pt x="4492" y="399"/>
                  </a:cubicBezTo>
                  <a:cubicBezTo>
                    <a:pt x="4485" y="105"/>
                    <a:pt x="4183" y="0"/>
                    <a:pt x="3757" y="0"/>
                  </a:cubicBezTo>
                  <a:close/>
                </a:path>
              </a:pathLst>
            </a:custGeom>
            <a:solidFill>
              <a:srgbClr val="889B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795525" y="527875"/>
              <a:ext cx="493900" cy="354950"/>
            </a:xfrm>
            <a:custGeom>
              <a:rect b="b" l="l" r="r" t="t"/>
              <a:pathLst>
                <a:path extrusionOk="0" h="14198" w="19756">
                  <a:moveTo>
                    <a:pt x="19570" y="1"/>
                  </a:moveTo>
                  <a:cubicBezTo>
                    <a:pt x="19541" y="1"/>
                    <a:pt x="19497" y="9"/>
                    <a:pt x="19437" y="28"/>
                  </a:cubicBezTo>
                  <a:cubicBezTo>
                    <a:pt x="18997" y="164"/>
                    <a:pt x="17144" y="619"/>
                    <a:pt x="16598" y="878"/>
                  </a:cubicBezTo>
                  <a:cubicBezTo>
                    <a:pt x="16051" y="1136"/>
                    <a:pt x="15080" y="2138"/>
                    <a:pt x="14593" y="2639"/>
                  </a:cubicBezTo>
                  <a:cubicBezTo>
                    <a:pt x="14107" y="3140"/>
                    <a:pt x="7290" y="8925"/>
                    <a:pt x="7290" y="8925"/>
                  </a:cubicBezTo>
                  <a:lnTo>
                    <a:pt x="5148" y="8561"/>
                  </a:lnTo>
                  <a:cubicBezTo>
                    <a:pt x="5126" y="8560"/>
                    <a:pt x="5104" y="8559"/>
                    <a:pt x="5082" y="8559"/>
                  </a:cubicBezTo>
                  <a:cubicBezTo>
                    <a:pt x="3161" y="8559"/>
                    <a:pt x="1" y="13656"/>
                    <a:pt x="1" y="13656"/>
                  </a:cubicBezTo>
                  <a:cubicBezTo>
                    <a:pt x="1" y="13656"/>
                    <a:pt x="1337" y="13884"/>
                    <a:pt x="4663" y="14164"/>
                  </a:cubicBezTo>
                  <a:cubicBezTo>
                    <a:pt x="4930" y="14187"/>
                    <a:pt x="5187" y="14198"/>
                    <a:pt x="5434" y="14198"/>
                  </a:cubicBezTo>
                  <a:cubicBezTo>
                    <a:pt x="8262" y="14198"/>
                    <a:pt x="9812" y="12765"/>
                    <a:pt x="11040" y="10991"/>
                  </a:cubicBezTo>
                  <a:cubicBezTo>
                    <a:pt x="12376" y="9062"/>
                    <a:pt x="16537" y="3065"/>
                    <a:pt x="16537" y="3065"/>
                  </a:cubicBezTo>
                  <a:cubicBezTo>
                    <a:pt x="16632" y="3106"/>
                    <a:pt x="16742" y="3124"/>
                    <a:pt x="16857" y="3124"/>
                  </a:cubicBezTo>
                  <a:cubicBezTo>
                    <a:pt x="17289" y="3124"/>
                    <a:pt x="17805" y="2870"/>
                    <a:pt x="18009" y="2654"/>
                  </a:cubicBezTo>
                  <a:cubicBezTo>
                    <a:pt x="18268" y="2381"/>
                    <a:pt x="18180" y="2108"/>
                    <a:pt x="18180" y="2108"/>
                  </a:cubicBezTo>
                  <a:cubicBezTo>
                    <a:pt x="18180" y="2108"/>
                    <a:pt x="18283" y="1819"/>
                    <a:pt x="18180" y="1439"/>
                  </a:cubicBezTo>
                  <a:cubicBezTo>
                    <a:pt x="18259" y="1150"/>
                    <a:pt x="18071" y="863"/>
                    <a:pt x="18071" y="863"/>
                  </a:cubicBezTo>
                  <a:cubicBezTo>
                    <a:pt x="18071" y="863"/>
                    <a:pt x="18784" y="528"/>
                    <a:pt x="19103" y="423"/>
                  </a:cubicBezTo>
                  <a:cubicBezTo>
                    <a:pt x="19378" y="330"/>
                    <a:pt x="19756" y="1"/>
                    <a:pt x="19570" y="1"/>
                  </a:cubicBez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793850" y="753225"/>
              <a:ext cx="113675" cy="126575"/>
            </a:xfrm>
            <a:custGeom>
              <a:rect b="b" l="l" r="r" t="t"/>
              <a:pathLst>
                <a:path extrusionOk="0" h="5063" w="4547">
                  <a:moveTo>
                    <a:pt x="26" y="4619"/>
                  </a:moveTo>
                  <a:cubicBezTo>
                    <a:pt x="1" y="4619"/>
                    <a:pt x="13" y="4626"/>
                    <a:pt x="68" y="4642"/>
                  </a:cubicBezTo>
                  <a:cubicBezTo>
                    <a:pt x="68" y="4642"/>
                    <a:pt x="72" y="4636"/>
                    <a:pt x="80" y="4623"/>
                  </a:cubicBezTo>
                  <a:lnTo>
                    <a:pt x="80" y="4623"/>
                  </a:lnTo>
                  <a:cubicBezTo>
                    <a:pt x="55" y="4620"/>
                    <a:pt x="37" y="4619"/>
                    <a:pt x="26" y="4619"/>
                  </a:cubicBezTo>
                  <a:close/>
                  <a:moveTo>
                    <a:pt x="3991" y="0"/>
                  </a:moveTo>
                  <a:cubicBezTo>
                    <a:pt x="2252" y="1193"/>
                    <a:pt x="251" y="4349"/>
                    <a:pt x="80" y="4623"/>
                  </a:cubicBezTo>
                  <a:lnTo>
                    <a:pt x="80" y="4623"/>
                  </a:lnTo>
                  <a:cubicBezTo>
                    <a:pt x="403" y="4657"/>
                    <a:pt x="1865" y="4904"/>
                    <a:pt x="3445" y="5059"/>
                  </a:cubicBezTo>
                  <a:cubicBezTo>
                    <a:pt x="3469" y="5061"/>
                    <a:pt x="3493" y="5063"/>
                    <a:pt x="3517" y="5063"/>
                  </a:cubicBezTo>
                  <a:cubicBezTo>
                    <a:pt x="4025" y="5063"/>
                    <a:pt x="4375" y="4519"/>
                    <a:pt x="4136" y="4053"/>
                  </a:cubicBezTo>
                  <a:cubicBezTo>
                    <a:pt x="3430" y="2673"/>
                    <a:pt x="3764" y="653"/>
                    <a:pt x="4547" y="17"/>
                  </a:cubicBezTo>
                  <a:lnTo>
                    <a:pt x="3991" y="0"/>
                  </a:ln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3207975" y="553500"/>
              <a:ext cx="35925" cy="33925"/>
            </a:xfrm>
            <a:custGeom>
              <a:rect b="b" l="l" r="r" t="t"/>
              <a:pathLst>
                <a:path extrusionOk="0" fill="none" h="1357" w="1437">
                  <a:moveTo>
                    <a:pt x="365" y="69"/>
                  </a:moveTo>
                  <a:cubicBezTo>
                    <a:pt x="729" y="1"/>
                    <a:pt x="1243" y="81"/>
                    <a:pt x="1334" y="285"/>
                  </a:cubicBezTo>
                  <a:cubicBezTo>
                    <a:pt x="1425" y="491"/>
                    <a:pt x="1436" y="1265"/>
                    <a:pt x="1334" y="1311"/>
                  </a:cubicBezTo>
                  <a:cubicBezTo>
                    <a:pt x="1231" y="1356"/>
                    <a:pt x="969" y="1003"/>
                    <a:pt x="969" y="582"/>
                  </a:cubicBezTo>
                  <a:cubicBezTo>
                    <a:pt x="969" y="582"/>
                    <a:pt x="753" y="1277"/>
                    <a:pt x="0" y="1174"/>
                  </a:cubicBezTo>
                </a:path>
              </a:pathLst>
            </a:custGeom>
            <a:noFill/>
            <a:ln cap="rnd" cmpd="sng" w="375">
              <a:solidFill>
                <a:srgbClr val="AF3A3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279325" y="717300"/>
              <a:ext cx="644925" cy="478450"/>
            </a:xfrm>
            <a:custGeom>
              <a:rect b="b" l="l" r="r" t="t"/>
              <a:pathLst>
                <a:path extrusionOk="0" h="19138" w="25797">
                  <a:moveTo>
                    <a:pt x="17594" y="0"/>
                  </a:moveTo>
                  <a:cubicBezTo>
                    <a:pt x="16744" y="0"/>
                    <a:pt x="15792" y="129"/>
                    <a:pt x="14803" y="451"/>
                  </a:cubicBezTo>
                  <a:cubicBezTo>
                    <a:pt x="12616" y="1163"/>
                    <a:pt x="6330" y="2928"/>
                    <a:pt x="6330" y="2928"/>
                  </a:cubicBezTo>
                  <a:cubicBezTo>
                    <a:pt x="4264" y="3687"/>
                    <a:pt x="3444" y="5479"/>
                    <a:pt x="3080" y="6632"/>
                  </a:cubicBezTo>
                  <a:cubicBezTo>
                    <a:pt x="2716" y="7787"/>
                    <a:pt x="2229" y="8364"/>
                    <a:pt x="1683" y="9032"/>
                  </a:cubicBezTo>
                  <a:cubicBezTo>
                    <a:pt x="1136" y="9700"/>
                    <a:pt x="1167" y="10004"/>
                    <a:pt x="1045" y="10824"/>
                  </a:cubicBezTo>
                  <a:cubicBezTo>
                    <a:pt x="924" y="11644"/>
                    <a:pt x="0" y="11599"/>
                    <a:pt x="195" y="12129"/>
                  </a:cubicBezTo>
                  <a:cubicBezTo>
                    <a:pt x="407" y="12707"/>
                    <a:pt x="893" y="13496"/>
                    <a:pt x="2867" y="14377"/>
                  </a:cubicBezTo>
                  <a:cubicBezTo>
                    <a:pt x="3487" y="14653"/>
                    <a:pt x="4125" y="14748"/>
                    <a:pt x="4709" y="14748"/>
                  </a:cubicBezTo>
                  <a:cubicBezTo>
                    <a:pt x="5413" y="14748"/>
                    <a:pt x="6038" y="14610"/>
                    <a:pt x="6458" y="14487"/>
                  </a:cubicBezTo>
                  <a:cubicBezTo>
                    <a:pt x="6796" y="14387"/>
                    <a:pt x="7069" y="14139"/>
                    <a:pt x="7204" y="13812"/>
                  </a:cubicBezTo>
                  <a:lnTo>
                    <a:pt x="7782" y="12403"/>
                  </a:lnTo>
                  <a:cubicBezTo>
                    <a:pt x="7782" y="12403"/>
                    <a:pt x="9883" y="15895"/>
                    <a:pt x="10490" y="16983"/>
                  </a:cubicBezTo>
                  <a:cubicBezTo>
                    <a:pt x="11097" y="18072"/>
                    <a:pt x="10915" y="18477"/>
                    <a:pt x="11462" y="18993"/>
                  </a:cubicBezTo>
                  <a:cubicBezTo>
                    <a:pt x="11566" y="19091"/>
                    <a:pt x="11721" y="19138"/>
                    <a:pt x="11926" y="19138"/>
                  </a:cubicBezTo>
                  <a:cubicBezTo>
                    <a:pt x="12796" y="19138"/>
                    <a:pt x="14554" y="18291"/>
                    <a:pt x="16989" y="16983"/>
                  </a:cubicBezTo>
                  <a:cubicBezTo>
                    <a:pt x="19996" y="15368"/>
                    <a:pt x="24126" y="13466"/>
                    <a:pt x="24429" y="12920"/>
                  </a:cubicBezTo>
                  <a:cubicBezTo>
                    <a:pt x="24733" y="12373"/>
                    <a:pt x="23640" y="12038"/>
                    <a:pt x="22790" y="11705"/>
                  </a:cubicBezTo>
                  <a:cubicBezTo>
                    <a:pt x="21940" y="11371"/>
                    <a:pt x="22031" y="10824"/>
                    <a:pt x="21575" y="9913"/>
                  </a:cubicBezTo>
                  <a:cubicBezTo>
                    <a:pt x="21120" y="9002"/>
                    <a:pt x="20118" y="8607"/>
                    <a:pt x="20118" y="8607"/>
                  </a:cubicBezTo>
                  <a:lnTo>
                    <a:pt x="20118" y="8607"/>
                  </a:lnTo>
                  <a:lnTo>
                    <a:pt x="21970" y="8820"/>
                  </a:lnTo>
                  <a:cubicBezTo>
                    <a:pt x="21970" y="8820"/>
                    <a:pt x="21059" y="8152"/>
                    <a:pt x="22487" y="5054"/>
                  </a:cubicBezTo>
                  <a:cubicBezTo>
                    <a:pt x="23914" y="1956"/>
                    <a:pt x="25796" y="984"/>
                    <a:pt x="25796" y="984"/>
                  </a:cubicBezTo>
                  <a:cubicBezTo>
                    <a:pt x="25420" y="774"/>
                    <a:pt x="24995" y="721"/>
                    <a:pt x="24545" y="721"/>
                  </a:cubicBezTo>
                  <a:cubicBezTo>
                    <a:pt x="24090" y="721"/>
                    <a:pt x="23609" y="776"/>
                    <a:pt x="23127" y="776"/>
                  </a:cubicBezTo>
                  <a:cubicBezTo>
                    <a:pt x="22779" y="776"/>
                    <a:pt x="22431" y="747"/>
                    <a:pt x="22091" y="650"/>
                  </a:cubicBezTo>
                  <a:cubicBezTo>
                    <a:pt x="21588" y="506"/>
                    <a:pt x="21236" y="471"/>
                    <a:pt x="20970" y="471"/>
                  </a:cubicBezTo>
                  <a:cubicBezTo>
                    <a:pt x="20719" y="471"/>
                    <a:pt x="20544" y="503"/>
                    <a:pt x="20392" y="503"/>
                  </a:cubicBezTo>
                  <a:cubicBezTo>
                    <a:pt x="20296" y="503"/>
                    <a:pt x="20209" y="490"/>
                    <a:pt x="20118" y="451"/>
                  </a:cubicBezTo>
                  <a:cubicBezTo>
                    <a:pt x="19502" y="189"/>
                    <a:pt x="18622" y="0"/>
                    <a:pt x="17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473250" y="1130250"/>
              <a:ext cx="261200" cy="261175"/>
            </a:xfrm>
            <a:custGeom>
              <a:rect b="b" l="l" r="r" t="t"/>
              <a:pathLst>
                <a:path extrusionOk="0" h="10447" w="10448">
                  <a:moveTo>
                    <a:pt x="5225" y="0"/>
                  </a:moveTo>
                  <a:cubicBezTo>
                    <a:pt x="3839" y="0"/>
                    <a:pt x="2511" y="550"/>
                    <a:pt x="1531" y="1530"/>
                  </a:cubicBezTo>
                  <a:cubicBezTo>
                    <a:pt x="551" y="2510"/>
                    <a:pt x="1" y="3838"/>
                    <a:pt x="1" y="5224"/>
                  </a:cubicBezTo>
                  <a:cubicBezTo>
                    <a:pt x="1" y="6609"/>
                    <a:pt x="551" y="7937"/>
                    <a:pt x="1531" y="8917"/>
                  </a:cubicBezTo>
                  <a:cubicBezTo>
                    <a:pt x="2511" y="9897"/>
                    <a:pt x="3839" y="10447"/>
                    <a:pt x="5225" y="10447"/>
                  </a:cubicBezTo>
                  <a:cubicBezTo>
                    <a:pt x="6610" y="10447"/>
                    <a:pt x="7939" y="9897"/>
                    <a:pt x="8917" y="8917"/>
                  </a:cubicBezTo>
                  <a:cubicBezTo>
                    <a:pt x="9897" y="7937"/>
                    <a:pt x="10447" y="6609"/>
                    <a:pt x="10447" y="5224"/>
                  </a:cubicBezTo>
                  <a:cubicBezTo>
                    <a:pt x="10447" y="3838"/>
                    <a:pt x="9897" y="2510"/>
                    <a:pt x="8917" y="1530"/>
                  </a:cubicBezTo>
                  <a:cubicBezTo>
                    <a:pt x="7939" y="550"/>
                    <a:pt x="6610" y="0"/>
                    <a:pt x="5225" y="0"/>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473875" y="902150"/>
              <a:ext cx="77650" cy="213150"/>
            </a:xfrm>
            <a:custGeom>
              <a:rect b="b" l="l" r="r" t="t"/>
              <a:pathLst>
                <a:path extrusionOk="0" h="8526" w="3106">
                  <a:moveTo>
                    <a:pt x="2309" y="0"/>
                  </a:moveTo>
                  <a:cubicBezTo>
                    <a:pt x="2009" y="0"/>
                    <a:pt x="1687" y="228"/>
                    <a:pt x="1555" y="598"/>
                  </a:cubicBezTo>
                  <a:cubicBezTo>
                    <a:pt x="1235" y="1486"/>
                    <a:pt x="0" y="5009"/>
                    <a:pt x="0" y="5009"/>
                  </a:cubicBezTo>
                  <a:cubicBezTo>
                    <a:pt x="0" y="5009"/>
                    <a:pt x="1244" y="7076"/>
                    <a:pt x="2093" y="8525"/>
                  </a:cubicBezTo>
                  <a:cubicBezTo>
                    <a:pt x="1430" y="5917"/>
                    <a:pt x="2459" y="3334"/>
                    <a:pt x="2853" y="1578"/>
                  </a:cubicBezTo>
                  <a:cubicBezTo>
                    <a:pt x="3105" y="448"/>
                    <a:pt x="2729" y="0"/>
                    <a:pt x="2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717150" y="806050"/>
              <a:ext cx="65550" cy="121775"/>
            </a:xfrm>
            <a:custGeom>
              <a:rect b="b" l="l" r="r" t="t"/>
              <a:pathLst>
                <a:path extrusionOk="0" fill="none" h="4871" w="2622">
                  <a:moveTo>
                    <a:pt x="1" y="0"/>
                  </a:moveTo>
                  <a:cubicBezTo>
                    <a:pt x="1161" y="980"/>
                    <a:pt x="943" y="3778"/>
                    <a:pt x="2621" y="4871"/>
                  </a:cubicBezTo>
                </a:path>
              </a:pathLst>
            </a:custGeom>
            <a:noFill/>
            <a:ln cap="flat" cmpd="sng" w="375">
              <a:solidFill>
                <a:schemeClr val="dk2"/>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782250" y="932450"/>
              <a:ext cx="900" cy="400"/>
            </a:xfrm>
            <a:custGeom>
              <a:rect b="b" l="l" r="r" t="t"/>
              <a:pathLst>
                <a:path extrusionOk="0" h="16" w="36">
                  <a:moveTo>
                    <a:pt x="1" y="1"/>
                  </a:moveTo>
                  <a:lnTo>
                    <a:pt x="35" y="16"/>
                  </a:lnTo>
                  <a:cubicBezTo>
                    <a:pt x="14" y="6"/>
                    <a:pt x="1" y="1"/>
                    <a:pt x="1" y="1"/>
                  </a:cubicBezTo>
                  <a:close/>
                </a:path>
              </a:pathLst>
            </a:custGeom>
            <a:solidFill>
              <a:srgbClr val="F3D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2740150" y="839300"/>
              <a:ext cx="88450" cy="98500"/>
            </a:xfrm>
            <a:custGeom>
              <a:rect b="b" l="l" r="r" t="t"/>
              <a:pathLst>
                <a:path extrusionOk="0" h="3940" w="3538">
                  <a:moveTo>
                    <a:pt x="1048" y="0"/>
                  </a:moveTo>
                  <a:cubicBezTo>
                    <a:pt x="503" y="0"/>
                    <a:pt x="1" y="519"/>
                    <a:pt x="186" y="1147"/>
                  </a:cubicBezTo>
                  <a:cubicBezTo>
                    <a:pt x="483" y="2156"/>
                    <a:pt x="842" y="3179"/>
                    <a:pt x="1685" y="3727"/>
                  </a:cubicBezTo>
                  <a:lnTo>
                    <a:pt x="3537" y="3940"/>
                  </a:lnTo>
                  <a:cubicBezTo>
                    <a:pt x="3537" y="3940"/>
                    <a:pt x="3140" y="3649"/>
                    <a:pt x="3281" y="2561"/>
                  </a:cubicBezTo>
                  <a:cubicBezTo>
                    <a:pt x="2681" y="1812"/>
                    <a:pt x="2281" y="828"/>
                    <a:pt x="1685" y="274"/>
                  </a:cubicBezTo>
                  <a:cubicBezTo>
                    <a:pt x="1667" y="257"/>
                    <a:pt x="1649" y="242"/>
                    <a:pt x="1631" y="226"/>
                  </a:cubicBezTo>
                  <a:cubicBezTo>
                    <a:pt x="1451" y="69"/>
                    <a:pt x="1247"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257625" y="1017325"/>
              <a:ext cx="416825" cy="281550"/>
            </a:xfrm>
            <a:custGeom>
              <a:rect b="b" l="l" r="r" t="t"/>
              <a:pathLst>
                <a:path extrusionOk="0" h="11262" w="16673">
                  <a:moveTo>
                    <a:pt x="1731" y="0"/>
                  </a:moveTo>
                  <a:cubicBezTo>
                    <a:pt x="1731" y="0"/>
                    <a:pt x="1184" y="1822"/>
                    <a:pt x="637" y="3667"/>
                  </a:cubicBezTo>
                  <a:cubicBezTo>
                    <a:pt x="91" y="5512"/>
                    <a:pt x="0" y="7812"/>
                    <a:pt x="3371" y="8883"/>
                  </a:cubicBezTo>
                  <a:cubicBezTo>
                    <a:pt x="6743" y="9954"/>
                    <a:pt x="12094" y="10728"/>
                    <a:pt x="12094" y="10728"/>
                  </a:cubicBezTo>
                  <a:cubicBezTo>
                    <a:pt x="12173" y="11123"/>
                    <a:pt x="12545" y="11261"/>
                    <a:pt x="12954" y="11261"/>
                  </a:cubicBezTo>
                  <a:cubicBezTo>
                    <a:pt x="13016" y="11261"/>
                    <a:pt x="13080" y="11258"/>
                    <a:pt x="13143" y="11252"/>
                  </a:cubicBezTo>
                  <a:cubicBezTo>
                    <a:pt x="13269" y="11240"/>
                    <a:pt x="13382" y="11236"/>
                    <a:pt x="13489" y="11236"/>
                  </a:cubicBezTo>
                  <a:cubicBezTo>
                    <a:pt x="13727" y="11236"/>
                    <a:pt x="13934" y="11257"/>
                    <a:pt x="14179" y="11257"/>
                  </a:cubicBezTo>
                  <a:cubicBezTo>
                    <a:pt x="14241" y="11257"/>
                    <a:pt x="14305" y="11255"/>
                    <a:pt x="14372" y="11252"/>
                  </a:cubicBezTo>
                  <a:cubicBezTo>
                    <a:pt x="14827" y="11229"/>
                    <a:pt x="15671" y="10386"/>
                    <a:pt x="15762" y="9976"/>
                  </a:cubicBezTo>
                  <a:cubicBezTo>
                    <a:pt x="15853" y="9566"/>
                    <a:pt x="15192" y="9521"/>
                    <a:pt x="15192" y="9521"/>
                  </a:cubicBezTo>
                  <a:cubicBezTo>
                    <a:pt x="15227" y="9516"/>
                    <a:pt x="15285" y="9514"/>
                    <a:pt x="15359" y="9514"/>
                  </a:cubicBezTo>
                  <a:cubicBezTo>
                    <a:pt x="15558" y="9514"/>
                    <a:pt x="15867" y="9527"/>
                    <a:pt x="16116" y="9527"/>
                  </a:cubicBezTo>
                  <a:cubicBezTo>
                    <a:pt x="16206" y="9527"/>
                    <a:pt x="16288" y="9526"/>
                    <a:pt x="16354" y="9521"/>
                  </a:cubicBezTo>
                  <a:cubicBezTo>
                    <a:pt x="16673" y="9498"/>
                    <a:pt x="16605" y="8997"/>
                    <a:pt x="15489" y="8928"/>
                  </a:cubicBezTo>
                  <a:cubicBezTo>
                    <a:pt x="15425" y="8925"/>
                    <a:pt x="15362" y="8923"/>
                    <a:pt x="15299" y="8923"/>
                  </a:cubicBezTo>
                  <a:cubicBezTo>
                    <a:pt x="14304" y="8923"/>
                    <a:pt x="13426" y="9386"/>
                    <a:pt x="12750" y="9386"/>
                  </a:cubicBezTo>
                  <a:cubicBezTo>
                    <a:pt x="12721" y="9386"/>
                    <a:pt x="12693" y="9385"/>
                    <a:pt x="12665" y="9383"/>
                  </a:cubicBezTo>
                  <a:cubicBezTo>
                    <a:pt x="11936" y="9338"/>
                    <a:pt x="5808" y="5284"/>
                    <a:pt x="5808" y="5284"/>
                  </a:cubicBezTo>
                  <a:lnTo>
                    <a:pt x="7243" y="1844"/>
                  </a:lnTo>
                  <a:lnTo>
                    <a:pt x="1731" y="0"/>
                  </a:ln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272150" y="1017325"/>
              <a:ext cx="166575" cy="105525"/>
            </a:xfrm>
            <a:custGeom>
              <a:rect b="b" l="l" r="r" t="t"/>
              <a:pathLst>
                <a:path extrusionOk="0" h="4221" w="6663">
                  <a:moveTo>
                    <a:pt x="1150" y="0"/>
                  </a:moveTo>
                  <a:cubicBezTo>
                    <a:pt x="1150" y="0"/>
                    <a:pt x="603" y="1822"/>
                    <a:pt x="57" y="3667"/>
                  </a:cubicBezTo>
                  <a:cubicBezTo>
                    <a:pt x="37" y="3733"/>
                    <a:pt x="18" y="3800"/>
                    <a:pt x="0" y="3868"/>
                  </a:cubicBezTo>
                  <a:cubicBezTo>
                    <a:pt x="389" y="4128"/>
                    <a:pt x="795" y="4220"/>
                    <a:pt x="1201" y="4220"/>
                  </a:cubicBezTo>
                  <a:cubicBezTo>
                    <a:pt x="1968" y="4220"/>
                    <a:pt x="2734" y="3893"/>
                    <a:pt x="3382" y="3758"/>
                  </a:cubicBezTo>
                  <a:cubicBezTo>
                    <a:pt x="4298" y="3567"/>
                    <a:pt x="5192" y="3546"/>
                    <a:pt x="6083" y="3232"/>
                  </a:cubicBezTo>
                  <a:lnTo>
                    <a:pt x="6662" y="1844"/>
                  </a:lnTo>
                  <a:lnTo>
                    <a:pt x="1150" y="0"/>
                  </a:ln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369600" y="1130250"/>
              <a:ext cx="33250" cy="19200"/>
            </a:xfrm>
            <a:custGeom>
              <a:rect b="b" l="l" r="r" t="t"/>
              <a:pathLst>
                <a:path extrusionOk="0" fill="none" h="768" w="1330">
                  <a:moveTo>
                    <a:pt x="1329" y="767"/>
                  </a:moveTo>
                  <a:lnTo>
                    <a:pt x="0" y="0"/>
                  </a:lnTo>
                </a:path>
              </a:pathLst>
            </a:custGeom>
            <a:noFill/>
            <a:ln cap="flat" cmpd="sng" w="375">
              <a:solidFill>
                <a:srgbClr val="AF3A3A"/>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279325" y="978375"/>
              <a:ext cx="181950" cy="107650"/>
            </a:xfrm>
            <a:custGeom>
              <a:rect b="b" l="l" r="r" t="t"/>
              <a:pathLst>
                <a:path extrusionOk="0" h="4306" w="7278">
                  <a:moveTo>
                    <a:pt x="1098" y="1"/>
                  </a:moveTo>
                  <a:cubicBezTo>
                    <a:pt x="1082" y="115"/>
                    <a:pt x="1067" y="240"/>
                    <a:pt x="1045" y="381"/>
                  </a:cubicBezTo>
                  <a:cubicBezTo>
                    <a:pt x="924" y="1201"/>
                    <a:pt x="0" y="1156"/>
                    <a:pt x="195" y="1686"/>
                  </a:cubicBezTo>
                  <a:cubicBezTo>
                    <a:pt x="407" y="2264"/>
                    <a:pt x="894" y="3053"/>
                    <a:pt x="2867" y="3934"/>
                  </a:cubicBezTo>
                  <a:cubicBezTo>
                    <a:pt x="3487" y="4210"/>
                    <a:pt x="4125" y="4305"/>
                    <a:pt x="4709" y="4305"/>
                  </a:cubicBezTo>
                  <a:cubicBezTo>
                    <a:pt x="5413" y="4305"/>
                    <a:pt x="6038" y="4167"/>
                    <a:pt x="6458" y="4044"/>
                  </a:cubicBezTo>
                  <a:cubicBezTo>
                    <a:pt x="6796" y="3944"/>
                    <a:pt x="7069" y="3696"/>
                    <a:pt x="7204" y="3369"/>
                  </a:cubicBezTo>
                  <a:lnTo>
                    <a:pt x="7278" y="3188"/>
                  </a:lnTo>
                  <a:lnTo>
                    <a:pt x="1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474900" y="545850"/>
              <a:ext cx="171650" cy="154875"/>
            </a:xfrm>
            <a:custGeom>
              <a:rect b="b" l="l" r="r" t="t"/>
              <a:pathLst>
                <a:path extrusionOk="0" h="6195" w="6866">
                  <a:moveTo>
                    <a:pt x="5626" y="0"/>
                  </a:moveTo>
                  <a:cubicBezTo>
                    <a:pt x="5468" y="0"/>
                    <a:pt x="5302" y="30"/>
                    <a:pt x="5134" y="91"/>
                  </a:cubicBezTo>
                  <a:cubicBezTo>
                    <a:pt x="4966" y="152"/>
                    <a:pt x="4811" y="173"/>
                    <a:pt x="4664" y="173"/>
                  </a:cubicBezTo>
                  <a:cubicBezTo>
                    <a:pt x="4340" y="173"/>
                    <a:pt x="4056" y="70"/>
                    <a:pt x="3755" y="70"/>
                  </a:cubicBezTo>
                  <a:cubicBezTo>
                    <a:pt x="3586" y="70"/>
                    <a:pt x="3412" y="103"/>
                    <a:pt x="3221" y="204"/>
                  </a:cubicBezTo>
                  <a:cubicBezTo>
                    <a:pt x="2780" y="440"/>
                    <a:pt x="2574" y="662"/>
                    <a:pt x="2305" y="852"/>
                  </a:cubicBezTo>
                  <a:cubicBezTo>
                    <a:pt x="2086" y="1005"/>
                    <a:pt x="1825" y="1068"/>
                    <a:pt x="1559" y="1068"/>
                  </a:cubicBezTo>
                  <a:cubicBezTo>
                    <a:pt x="1526" y="1068"/>
                    <a:pt x="1494" y="1067"/>
                    <a:pt x="1461" y="1065"/>
                  </a:cubicBezTo>
                  <a:cubicBezTo>
                    <a:pt x="1443" y="1064"/>
                    <a:pt x="1426" y="1064"/>
                    <a:pt x="1408" y="1064"/>
                  </a:cubicBezTo>
                  <a:cubicBezTo>
                    <a:pt x="626" y="1064"/>
                    <a:pt x="0" y="2071"/>
                    <a:pt x="41" y="2847"/>
                  </a:cubicBezTo>
                  <a:cubicBezTo>
                    <a:pt x="86" y="3735"/>
                    <a:pt x="283" y="4077"/>
                    <a:pt x="625" y="4737"/>
                  </a:cubicBezTo>
                  <a:cubicBezTo>
                    <a:pt x="967" y="5398"/>
                    <a:pt x="1149" y="6195"/>
                    <a:pt x="1149" y="6195"/>
                  </a:cubicBezTo>
                  <a:cubicBezTo>
                    <a:pt x="2037" y="5739"/>
                    <a:pt x="1992" y="2847"/>
                    <a:pt x="1992" y="2847"/>
                  </a:cubicBezTo>
                  <a:cubicBezTo>
                    <a:pt x="2058" y="2814"/>
                    <a:pt x="2140" y="2802"/>
                    <a:pt x="2238" y="2802"/>
                  </a:cubicBezTo>
                  <a:cubicBezTo>
                    <a:pt x="2473" y="2802"/>
                    <a:pt x="2806" y="2869"/>
                    <a:pt x="3268" y="2869"/>
                  </a:cubicBezTo>
                  <a:cubicBezTo>
                    <a:pt x="3408" y="2869"/>
                    <a:pt x="3559" y="2863"/>
                    <a:pt x="3723" y="2847"/>
                  </a:cubicBezTo>
                  <a:cubicBezTo>
                    <a:pt x="4656" y="2755"/>
                    <a:pt x="4611" y="2322"/>
                    <a:pt x="5294" y="2255"/>
                  </a:cubicBezTo>
                  <a:cubicBezTo>
                    <a:pt x="5978" y="2186"/>
                    <a:pt x="6865" y="1731"/>
                    <a:pt x="6729" y="956"/>
                  </a:cubicBezTo>
                  <a:cubicBezTo>
                    <a:pt x="6623" y="355"/>
                    <a:pt x="6174"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472725" y="600675"/>
              <a:ext cx="171725" cy="216475"/>
            </a:xfrm>
            <a:custGeom>
              <a:rect b="b" l="l" r="r" t="t"/>
              <a:pathLst>
                <a:path extrusionOk="0" h="8659" w="6869">
                  <a:moveTo>
                    <a:pt x="4819" y="0"/>
                  </a:moveTo>
                  <a:cubicBezTo>
                    <a:pt x="4572" y="259"/>
                    <a:pt x="4014" y="446"/>
                    <a:pt x="3472" y="446"/>
                  </a:cubicBezTo>
                  <a:cubicBezTo>
                    <a:pt x="3315" y="446"/>
                    <a:pt x="3159" y="430"/>
                    <a:pt x="3012" y="396"/>
                  </a:cubicBezTo>
                  <a:cubicBezTo>
                    <a:pt x="2856" y="360"/>
                    <a:pt x="2698" y="346"/>
                    <a:pt x="2548" y="346"/>
                  </a:cubicBezTo>
                  <a:cubicBezTo>
                    <a:pt x="2066" y="346"/>
                    <a:pt x="1661" y="487"/>
                    <a:pt x="1661" y="487"/>
                  </a:cubicBezTo>
                  <a:cubicBezTo>
                    <a:pt x="1661" y="487"/>
                    <a:pt x="1706" y="2005"/>
                    <a:pt x="1479" y="2916"/>
                  </a:cubicBezTo>
                  <a:cubicBezTo>
                    <a:pt x="1284" y="2728"/>
                    <a:pt x="1013" y="2624"/>
                    <a:pt x="760" y="2624"/>
                  </a:cubicBezTo>
                  <a:cubicBezTo>
                    <a:pt x="359" y="2624"/>
                    <a:pt x="0" y="2883"/>
                    <a:pt x="52" y="3478"/>
                  </a:cubicBezTo>
                  <a:cubicBezTo>
                    <a:pt x="93" y="3961"/>
                    <a:pt x="461" y="4066"/>
                    <a:pt x="776" y="4066"/>
                  </a:cubicBezTo>
                  <a:cubicBezTo>
                    <a:pt x="1022" y="4066"/>
                    <a:pt x="1236" y="4002"/>
                    <a:pt x="1236" y="4002"/>
                  </a:cubicBezTo>
                  <a:lnTo>
                    <a:pt x="1767" y="6728"/>
                  </a:lnTo>
                  <a:cubicBezTo>
                    <a:pt x="3698" y="6939"/>
                    <a:pt x="5467" y="8659"/>
                    <a:pt x="6183" y="8659"/>
                  </a:cubicBezTo>
                  <a:cubicBezTo>
                    <a:pt x="6289" y="8659"/>
                    <a:pt x="6372" y="8621"/>
                    <a:pt x="6429" y="8535"/>
                  </a:cubicBezTo>
                  <a:cubicBezTo>
                    <a:pt x="6869" y="7866"/>
                    <a:pt x="4482" y="5927"/>
                    <a:pt x="4482" y="5927"/>
                  </a:cubicBezTo>
                  <a:lnTo>
                    <a:pt x="4277" y="5049"/>
                  </a:lnTo>
                  <a:cubicBezTo>
                    <a:pt x="5643" y="4989"/>
                    <a:pt x="5229" y="2977"/>
                    <a:pt x="4987" y="2051"/>
                  </a:cubicBezTo>
                  <a:cubicBezTo>
                    <a:pt x="4743" y="1124"/>
                    <a:pt x="4819" y="0"/>
                    <a:pt x="4819" y="0"/>
                  </a:cubicBez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522175" y="708175"/>
              <a:ext cx="62600" cy="40825"/>
            </a:xfrm>
            <a:custGeom>
              <a:rect b="b" l="l" r="r" t="t"/>
              <a:pathLst>
                <a:path extrusionOk="0" h="1633" w="2504">
                  <a:moveTo>
                    <a:pt x="103" y="0"/>
                  </a:moveTo>
                  <a:cubicBezTo>
                    <a:pt x="50" y="0"/>
                    <a:pt x="0" y="50"/>
                    <a:pt x="19" y="114"/>
                  </a:cubicBezTo>
                  <a:cubicBezTo>
                    <a:pt x="267" y="955"/>
                    <a:pt x="756" y="1633"/>
                    <a:pt x="2251" y="1633"/>
                  </a:cubicBezTo>
                  <a:cubicBezTo>
                    <a:pt x="2332" y="1633"/>
                    <a:pt x="2416" y="1631"/>
                    <a:pt x="2504" y="1627"/>
                  </a:cubicBezTo>
                  <a:lnTo>
                    <a:pt x="2299" y="749"/>
                  </a:lnTo>
                  <a:cubicBezTo>
                    <a:pt x="2206" y="759"/>
                    <a:pt x="2104" y="764"/>
                    <a:pt x="1996" y="764"/>
                  </a:cubicBezTo>
                  <a:cubicBezTo>
                    <a:pt x="1421" y="764"/>
                    <a:pt x="663" y="609"/>
                    <a:pt x="170" y="32"/>
                  </a:cubicBezTo>
                  <a:cubicBezTo>
                    <a:pt x="151" y="10"/>
                    <a:pt x="126" y="0"/>
                    <a:pt x="103" y="0"/>
                  </a:cubicBez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494300" y="639700"/>
              <a:ext cx="36325" cy="36825"/>
            </a:xfrm>
            <a:custGeom>
              <a:rect b="b" l="l" r="r" t="t"/>
              <a:pathLst>
                <a:path extrusionOk="0" h="1473" w="1453">
                  <a:moveTo>
                    <a:pt x="1066" y="1"/>
                  </a:moveTo>
                  <a:lnTo>
                    <a:pt x="0" y="786"/>
                  </a:lnTo>
                  <a:lnTo>
                    <a:pt x="342" y="1428"/>
                  </a:lnTo>
                  <a:cubicBezTo>
                    <a:pt x="342" y="1428"/>
                    <a:pt x="540" y="1303"/>
                    <a:pt x="844" y="1303"/>
                  </a:cubicBezTo>
                  <a:cubicBezTo>
                    <a:pt x="1018" y="1303"/>
                    <a:pt x="1227" y="1344"/>
                    <a:pt x="1453" y="1473"/>
                  </a:cubicBezTo>
                  <a:lnTo>
                    <a:pt x="1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518325" y="623375"/>
              <a:ext cx="109325" cy="53650"/>
            </a:xfrm>
            <a:custGeom>
              <a:rect b="b" l="l" r="r" t="t"/>
              <a:pathLst>
                <a:path extrusionOk="0" h="2146" w="4373">
                  <a:moveTo>
                    <a:pt x="3448" y="1"/>
                  </a:moveTo>
                  <a:cubicBezTo>
                    <a:pt x="3406" y="1"/>
                    <a:pt x="3364" y="3"/>
                    <a:pt x="3322" y="10"/>
                  </a:cubicBezTo>
                  <a:lnTo>
                    <a:pt x="449" y="425"/>
                  </a:lnTo>
                  <a:cubicBezTo>
                    <a:pt x="185" y="464"/>
                    <a:pt x="1" y="708"/>
                    <a:pt x="40" y="972"/>
                  </a:cubicBezTo>
                  <a:lnTo>
                    <a:pt x="149" y="1732"/>
                  </a:lnTo>
                  <a:cubicBezTo>
                    <a:pt x="185" y="1972"/>
                    <a:pt x="390" y="2146"/>
                    <a:pt x="626" y="2146"/>
                  </a:cubicBezTo>
                  <a:cubicBezTo>
                    <a:pt x="650" y="2146"/>
                    <a:pt x="673" y="2144"/>
                    <a:pt x="697" y="2141"/>
                  </a:cubicBezTo>
                  <a:lnTo>
                    <a:pt x="3571" y="1726"/>
                  </a:lnTo>
                  <a:cubicBezTo>
                    <a:pt x="4044" y="1657"/>
                    <a:pt x="4373" y="1217"/>
                    <a:pt x="4304" y="744"/>
                  </a:cubicBezTo>
                  <a:cubicBezTo>
                    <a:pt x="4243" y="312"/>
                    <a:pt x="3872" y="1"/>
                    <a:pt x="3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536075" y="620700"/>
              <a:ext cx="92875" cy="55050"/>
            </a:xfrm>
            <a:custGeom>
              <a:rect b="b" l="l" r="r" t="t"/>
              <a:pathLst>
                <a:path extrusionOk="0" h="2202" w="3715">
                  <a:moveTo>
                    <a:pt x="3417" y="1"/>
                  </a:moveTo>
                  <a:cubicBezTo>
                    <a:pt x="3414" y="1"/>
                    <a:pt x="3411" y="1"/>
                    <a:pt x="3408" y="1"/>
                  </a:cubicBezTo>
                  <a:lnTo>
                    <a:pt x="60" y="485"/>
                  </a:lnTo>
                  <a:cubicBezTo>
                    <a:pt x="25" y="490"/>
                    <a:pt x="1" y="523"/>
                    <a:pt x="6" y="557"/>
                  </a:cubicBezTo>
                  <a:lnTo>
                    <a:pt x="237" y="2148"/>
                  </a:lnTo>
                  <a:cubicBezTo>
                    <a:pt x="241" y="2179"/>
                    <a:pt x="268" y="2202"/>
                    <a:pt x="298" y="2202"/>
                  </a:cubicBezTo>
                  <a:cubicBezTo>
                    <a:pt x="302" y="2202"/>
                    <a:pt x="305" y="2202"/>
                    <a:pt x="308" y="2201"/>
                  </a:cubicBezTo>
                  <a:lnTo>
                    <a:pt x="3656" y="1717"/>
                  </a:lnTo>
                  <a:cubicBezTo>
                    <a:pt x="3690" y="1712"/>
                    <a:pt x="3715" y="1680"/>
                    <a:pt x="3710" y="1646"/>
                  </a:cubicBezTo>
                  <a:lnTo>
                    <a:pt x="3480" y="55"/>
                  </a:lnTo>
                  <a:cubicBezTo>
                    <a:pt x="3475" y="24"/>
                    <a:pt x="3448" y="1"/>
                    <a:pt x="3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562975" y="641425"/>
              <a:ext cx="45075" cy="11375"/>
            </a:xfrm>
            <a:custGeom>
              <a:rect b="b" l="l" r="r" t="t"/>
              <a:pathLst>
                <a:path extrusionOk="0" h="455" w="1803">
                  <a:moveTo>
                    <a:pt x="1680" y="0"/>
                  </a:moveTo>
                  <a:cubicBezTo>
                    <a:pt x="1675" y="0"/>
                    <a:pt x="1669" y="1"/>
                    <a:pt x="1663" y="2"/>
                  </a:cubicBezTo>
                  <a:lnTo>
                    <a:pt x="107" y="226"/>
                  </a:lnTo>
                  <a:cubicBezTo>
                    <a:pt x="44" y="236"/>
                    <a:pt x="1" y="294"/>
                    <a:pt x="9" y="356"/>
                  </a:cubicBezTo>
                  <a:cubicBezTo>
                    <a:pt x="18" y="414"/>
                    <a:pt x="67" y="455"/>
                    <a:pt x="122" y="455"/>
                  </a:cubicBezTo>
                  <a:cubicBezTo>
                    <a:pt x="128" y="455"/>
                    <a:pt x="134" y="454"/>
                    <a:pt x="140" y="454"/>
                  </a:cubicBezTo>
                  <a:lnTo>
                    <a:pt x="1696" y="229"/>
                  </a:lnTo>
                  <a:cubicBezTo>
                    <a:pt x="1760" y="220"/>
                    <a:pt x="1803" y="162"/>
                    <a:pt x="1793" y="99"/>
                  </a:cubicBezTo>
                  <a:cubicBezTo>
                    <a:pt x="1786" y="42"/>
                    <a:pt x="1736" y="0"/>
                    <a:pt x="16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478225" y="571725"/>
              <a:ext cx="43475" cy="89450"/>
            </a:xfrm>
            <a:custGeom>
              <a:rect b="b" l="l" r="r" t="t"/>
              <a:pathLst>
                <a:path extrusionOk="0" h="3578" w="1739">
                  <a:moveTo>
                    <a:pt x="1738" y="1"/>
                  </a:moveTo>
                  <a:lnTo>
                    <a:pt x="1738" y="1"/>
                  </a:lnTo>
                  <a:cubicBezTo>
                    <a:pt x="1635" y="23"/>
                    <a:pt x="1529" y="33"/>
                    <a:pt x="1422" y="33"/>
                  </a:cubicBezTo>
                  <a:cubicBezTo>
                    <a:pt x="1391" y="33"/>
                    <a:pt x="1359" y="32"/>
                    <a:pt x="1328" y="30"/>
                  </a:cubicBezTo>
                  <a:cubicBezTo>
                    <a:pt x="1312" y="29"/>
                    <a:pt x="1296" y="29"/>
                    <a:pt x="1280" y="29"/>
                  </a:cubicBezTo>
                  <a:cubicBezTo>
                    <a:pt x="1236" y="29"/>
                    <a:pt x="1194" y="33"/>
                    <a:pt x="1152" y="39"/>
                  </a:cubicBezTo>
                  <a:cubicBezTo>
                    <a:pt x="422" y="724"/>
                    <a:pt x="1" y="1995"/>
                    <a:pt x="448" y="3577"/>
                  </a:cubicBezTo>
                  <a:lnTo>
                    <a:pt x="760" y="3489"/>
                  </a:lnTo>
                  <a:cubicBezTo>
                    <a:pt x="388" y="2172"/>
                    <a:pt x="666" y="578"/>
                    <a:pt x="17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477825" y="646850"/>
              <a:ext cx="44975" cy="67675"/>
            </a:xfrm>
            <a:custGeom>
              <a:rect b="b" l="l" r="r" t="t"/>
              <a:pathLst>
                <a:path extrusionOk="0" h="2707" w="1799">
                  <a:moveTo>
                    <a:pt x="723" y="0"/>
                  </a:moveTo>
                  <a:cubicBezTo>
                    <a:pt x="695" y="0"/>
                    <a:pt x="668" y="2"/>
                    <a:pt x="640" y="7"/>
                  </a:cubicBezTo>
                  <a:cubicBezTo>
                    <a:pt x="388" y="49"/>
                    <a:pt x="113" y="291"/>
                    <a:pt x="113" y="291"/>
                  </a:cubicBezTo>
                  <a:lnTo>
                    <a:pt x="140" y="496"/>
                  </a:lnTo>
                  <a:cubicBezTo>
                    <a:pt x="34" y="765"/>
                    <a:pt x="1" y="1118"/>
                    <a:pt x="64" y="1493"/>
                  </a:cubicBezTo>
                  <a:cubicBezTo>
                    <a:pt x="116" y="1803"/>
                    <a:pt x="227" y="2076"/>
                    <a:pt x="370" y="2286"/>
                  </a:cubicBezTo>
                  <a:lnTo>
                    <a:pt x="413" y="2619"/>
                  </a:lnTo>
                  <a:cubicBezTo>
                    <a:pt x="413" y="2619"/>
                    <a:pt x="1008" y="2707"/>
                    <a:pt x="1089" y="2707"/>
                  </a:cubicBezTo>
                  <a:cubicBezTo>
                    <a:pt x="1092" y="2707"/>
                    <a:pt x="1095" y="2706"/>
                    <a:pt x="1096" y="2706"/>
                  </a:cubicBezTo>
                  <a:cubicBezTo>
                    <a:pt x="1541" y="2631"/>
                    <a:pt x="1799" y="1967"/>
                    <a:pt x="1672" y="1221"/>
                  </a:cubicBezTo>
                  <a:cubicBezTo>
                    <a:pt x="1554" y="521"/>
                    <a:pt x="1140" y="0"/>
                    <a:pt x="7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462725" y="653900"/>
              <a:ext cx="45675" cy="58475"/>
            </a:xfrm>
            <a:custGeom>
              <a:rect b="b" l="l" r="r" t="t"/>
              <a:pathLst>
                <a:path extrusionOk="0" h="2339" w="1827">
                  <a:moveTo>
                    <a:pt x="813" y="1"/>
                  </a:moveTo>
                  <a:cubicBezTo>
                    <a:pt x="781" y="1"/>
                    <a:pt x="749" y="3"/>
                    <a:pt x="717" y="9"/>
                  </a:cubicBezTo>
                  <a:cubicBezTo>
                    <a:pt x="273" y="84"/>
                    <a:pt x="1" y="665"/>
                    <a:pt x="110" y="1306"/>
                  </a:cubicBezTo>
                  <a:cubicBezTo>
                    <a:pt x="210" y="1900"/>
                    <a:pt x="603" y="2338"/>
                    <a:pt x="1014" y="2338"/>
                  </a:cubicBezTo>
                  <a:cubicBezTo>
                    <a:pt x="1046" y="2338"/>
                    <a:pt x="1078" y="2335"/>
                    <a:pt x="1110" y="2330"/>
                  </a:cubicBezTo>
                  <a:cubicBezTo>
                    <a:pt x="1554" y="2254"/>
                    <a:pt x="1826" y="1674"/>
                    <a:pt x="1717" y="1033"/>
                  </a:cubicBezTo>
                  <a:cubicBezTo>
                    <a:pt x="1617" y="439"/>
                    <a:pt x="1224" y="1"/>
                    <a:pt x="8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472950" y="679425"/>
              <a:ext cx="21150" cy="9400"/>
            </a:xfrm>
            <a:custGeom>
              <a:rect b="b" l="l" r="r" t="t"/>
              <a:pathLst>
                <a:path extrusionOk="0" h="376" w="846">
                  <a:moveTo>
                    <a:pt x="694" y="0"/>
                  </a:moveTo>
                  <a:cubicBezTo>
                    <a:pt x="685" y="0"/>
                    <a:pt x="677" y="1"/>
                    <a:pt x="669" y="2"/>
                  </a:cubicBezTo>
                  <a:lnTo>
                    <a:pt x="129" y="93"/>
                  </a:lnTo>
                  <a:cubicBezTo>
                    <a:pt x="52" y="106"/>
                    <a:pt x="0" y="180"/>
                    <a:pt x="13" y="257"/>
                  </a:cubicBezTo>
                  <a:cubicBezTo>
                    <a:pt x="24" y="326"/>
                    <a:pt x="85" y="376"/>
                    <a:pt x="152" y="376"/>
                  </a:cubicBezTo>
                  <a:cubicBezTo>
                    <a:pt x="160" y="376"/>
                    <a:pt x="169" y="375"/>
                    <a:pt x="177" y="374"/>
                  </a:cubicBezTo>
                  <a:lnTo>
                    <a:pt x="716" y="283"/>
                  </a:lnTo>
                  <a:cubicBezTo>
                    <a:pt x="794" y="270"/>
                    <a:pt x="846" y="196"/>
                    <a:pt x="833" y="119"/>
                  </a:cubicBezTo>
                  <a:cubicBezTo>
                    <a:pt x="821" y="50"/>
                    <a:pt x="761" y="0"/>
                    <a:pt x="6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699800" y="945625"/>
              <a:ext cx="197850" cy="198525"/>
            </a:xfrm>
            <a:custGeom>
              <a:rect b="b" l="l" r="r" t="t"/>
              <a:pathLst>
                <a:path extrusionOk="0" h="7941" w="7914">
                  <a:moveTo>
                    <a:pt x="4133" y="1"/>
                  </a:moveTo>
                  <a:lnTo>
                    <a:pt x="4133" y="1"/>
                  </a:lnTo>
                  <a:cubicBezTo>
                    <a:pt x="4756" y="780"/>
                    <a:pt x="4038" y="2920"/>
                    <a:pt x="2467" y="4638"/>
                  </a:cubicBezTo>
                  <a:cubicBezTo>
                    <a:pt x="1183" y="6040"/>
                    <a:pt x="341" y="7186"/>
                    <a:pt x="0" y="7941"/>
                  </a:cubicBezTo>
                  <a:cubicBezTo>
                    <a:pt x="58" y="7910"/>
                    <a:pt x="113" y="7881"/>
                    <a:pt x="170" y="7851"/>
                  </a:cubicBezTo>
                  <a:cubicBezTo>
                    <a:pt x="3177" y="6235"/>
                    <a:pt x="7307" y="4333"/>
                    <a:pt x="7610" y="3787"/>
                  </a:cubicBezTo>
                  <a:cubicBezTo>
                    <a:pt x="7914" y="3240"/>
                    <a:pt x="6821" y="2905"/>
                    <a:pt x="5971" y="2572"/>
                  </a:cubicBezTo>
                  <a:cubicBezTo>
                    <a:pt x="5121" y="2238"/>
                    <a:pt x="5212" y="1691"/>
                    <a:pt x="4756" y="780"/>
                  </a:cubicBezTo>
                  <a:cubicBezTo>
                    <a:pt x="4595" y="457"/>
                    <a:pt x="4363" y="199"/>
                    <a:pt x="41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75" name="Shape 175"/>
        <p:cNvGrpSpPr/>
        <p:nvPr/>
      </p:nvGrpSpPr>
      <p:grpSpPr>
        <a:xfrm>
          <a:off x="0" y="0"/>
          <a:ext cx="0" cy="0"/>
          <a:chOff x="0" y="0"/>
          <a:chExt cx="0" cy="0"/>
        </a:xfrm>
      </p:grpSpPr>
      <p:sp>
        <p:nvSpPr>
          <p:cNvPr id="176" name="Google Shape;176;p11"/>
          <p:cNvSpPr/>
          <p:nvPr/>
        </p:nvSpPr>
        <p:spPr>
          <a:xfrm rot="-800352">
            <a:off x="-1124149" y="-1387309"/>
            <a:ext cx="10744540" cy="9338770"/>
          </a:xfrm>
          <a:custGeom>
            <a:rect b="b" l="l" r="r" t="t"/>
            <a:pathLst>
              <a:path extrusionOk="0" h="39371" w="45298">
                <a:moveTo>
                  <a:pt x="7516" y="9112"/>
                </a:moveTo>
                <a:cubicBezTo>
                  <a:pt x="7516" y="9112"/>
                  <a:pt x="11481" y="1"/>
                  <a:pt x="23345" y="1790"/>
                </a:cubicBezTo>
                <a:cubicBezTo>
                  <a:pt x="35210" y="3579"/>
                  <a:pt x="27099" y="16436"/>
                  <a:pt x="36198" y="15646"/>
                </a:cubicBezTo>
                <a:cubicBezTo>
                  <a:pt x="45298" y="14854"/>
                  <a:pt x="44902" y="19206"/>
                  <a:pt x="44308" y="21184"/>
                </a:cubicBezTo>
                <a:cubicBezTo>
                  <a:pt x="43715" y="23163"/>
                  <a:pt x="1" y="39370"/>
                  <a:pt x="7516" y="911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3867150" y="2305050"/>
            <a:ext cx="5410500" cy="2914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txBox="1"/>
          <p:nvPr>
            <p:ph hasCustomPrompt="1" type="title"/>
          </p:nvPr>
        </p:nvSpPr>
        <p:spPr>
          <a:xfrm rot="349">
            <a:off x="1022025" y="2157275"/>
            <a:ext cx="5909700" cy="1236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79" name="Google Shape;179;p11"/>
          <p:cNvSpPr txBox="1"/>
          <p:nvPr>
            <p:ph idx="1" type="subTitle"/>
          </p:nvPr>
        </p:nvSpPr>
        <p:spPr>
          <a:xfrm>
            <a:off x="1034025" y="3601075"/>
            <a:ext cx="4585500" cy="362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80" name="Google Shape;180;p11"/>
          <p:cNvGrpSpPr/>
          <p:nvPr/>
        </p:nvGrpSpPr>
        <p:grpSpPr>
          <a:xfrm>
            <a:off x="6092400" y="684900"/>
            <a:ext cx="2331600" cy="274500"/>
            <a:chOff x="720000" y="540000"/>
            <a:chExt cx="2331600" cy="274500"/>
          </a:xfrm>
        </p:grpSpPr>
        <p:sp>
          <p:nvSpPr>
            <p:cNvPr id="181" name="Google Shape;181;p1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 name="Google Shape;182;p11"/>
            <p:cNvGrpSpPr/>
            <p:nvPr/>
          </p:nvGrpSpPr>
          <p:grpSpPr>
            <a:xfrm>
              <a:off x="2783393" y="590851"/>
              <a:ext cx="173819" cy="172772"/>
              <a:chOff x="1979925" y="448850"/>
              <a:chExt cx="79500" cy="79025"/>
            </a:xfrm>
          </p:grpSpPr>
          <p:sp>
            <p:nvSpPr>
              <p:cNvPr id="183" name="Google Shape;183;p1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85" name="Shape 1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86" name="Shape 186"/>
        <p:cNvGrpSpPr/>
        <p:nvPr/>
      </p:nvGrpSpPr>
      <p:grpSpPr>
        <a:xfrm>
          <a:off x="0" y="0"/>
          <a:ext cx="0" cy="0"/>
          <a:chOff x="0" y="0"/>
          <a:chExt cx="0" cy="0"/>
        </a:xfrm>
      </p:grpSpPr>
      <p:sp>
        <p:nvSpPr>
          <p:cNvPr id="187" name="Google Shape;187;p1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3"/>
          <p:cNvGrpSpPr/>
          <p:nvPr/>
        </p:nvGrpSpPr>
        <p:grpSpPr>
          <a:xfrm>
            <a:off x="6092400" y="684900"/>
            <a:ext cx="2331600" cy="274500"/>
            <a:chOff x="720000" y="540000"/>
            <a:chExt cx="2331600" cy="274500"/>
          </a:xfrm>
        </p:grpSpPr>
        <p:sp>
          <p:nvSpPr>
            <p:cNvPr id="189" name="Google Shape;189;p1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 name="Google Shape;190;p13"/>
            <p:cNvGrpSpPr/>
            <p:nvPr/>
          </p:nvGrpSpPr>
          <p:grpSpPr>
            <a:xfrm>
              <a:off x="2783393" y="590851"/>
              <a:ext cx="173819" cy="172772"/>
              <a:chOff x="1979925" y="448850"/>
              <a:chExt cx="79500" cy="79025"/>
            </a:xfrm>
          </p:grpSpPr>
          <p:sp>
            <p:nvSpPr>
              <p:cNvPr id="191" name="Google Shape;191;p1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3" name="Google Shape;193;p13"/>
          <p:cNvSpPr txBox="1"/>
          <p:nvPr>
            <p:ph type="title"/>
          </p:nvPr>
        </p:nvSpPr>
        <p:spPr>
          <a:xfrm>
            <a:off x="1422600" y="1627237"/>
            <a:ext cx="2475900" cy="354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94" name="Google Shape;194;p13"/>
          <p:cNvSpPr txBox="1"/>
          <p:nvPr>
            <p:ph idx="1" type="subTitle"/>
          </p:nvPr>
        </p:nvSpPr>
        <p:spPr>
          <a:xfrm>
            <a:off x="1278485" y="2028688"/>
            <a:ext cx="2742300" cy="499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195" name="Google Shape;195;p13"/>
          <p:cNvSpPr txBox="1"/>
          <p:nvPr>
            <p:ph hasCustomPrompt="1" idx="2" type="title"/>
          </p:nvPr>
        </p:nvSpPr>
        <p:spPr>
          <a:xfrm rot="1410">
            <a:off x="3589332" y="4087423"/>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6" name="Google Shape;196;p13"/>
          <p:cNvSpPr txBox="1"/>
          <p:nvPr>
            <p:ph hasCustomPrompt="1" idx="3" type="title"/>
          </p:nvPr>
        </p:nvSpPr>
        <p:spPr>
          <a:xfrm>
            <a:off x="7455918" y="2379975"/>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7" name="Google Shape;197;p13"/>
          <p:cNvSpPr txBox="1"/>
          <p:nvPr>
            <p:ph idx="4" type="title"/>
          </p:nvPr>
        </p:nvSpPr>
        <p:spPr>
          <a:xfrm>
            <a:off x="1400881" y="3305440"/>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98" name="Google Shape;198;p13"/>
          <p:cNvSpPr txBox="1"/>
          <p:nvPr>
            <p:ph idx="5" type="subTitle"/>
          </p:nvPr>
        </p:nvSpPr>
        <p:spPr>
          <a:xfrm>
            <a:off x="1285550" y="3723125"/>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199" name="Google Shape;199;p13"/>
          <p:cNvSpPr txBox="1"/>
          <p:nvPr>
            <p:ph idx="6" type="title"/>
          </p:nvPr>
        </p:nvSpPr>
        <p:spPr>
          <a:xfrm>
            <a:off x="5262631" y="1615615"/>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00" name="Google Shape;200;p13"/>
          <p:cNvSpPr txBox="1"/>
          <p:nvPr>
            <p:ph idx="7" type="subTitle"/>
          </p:nvPr>
        </p:nvSpPr>
        <p:spPr>
          <a:xfrm>
            <a:off x="5130025" y="2022800"/>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201" name="Google Shape;201;p13"/>
          <p:cNvSpPr txBox="1"/>
          <p:nvPr>
            <p:ph idx="8" type="title"/>
          </p:nvPr>
        </p:nvSpPr>
        <p:spPr>
          <a:xfrm>
            <a:off x="5259231" y="3320352"/>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2" name="Google Shape;202;p13"/>
          <p:cNvSpPr txBox="1"/>
          <p:nvPr>
            <p:ph idx="9" type="subTitle"/>
          </p:nvPr>
        </p:nvSpPr>
        <p:spPr>
          <a:xfrm>
            <a:off x="5126625" y="3723138"/>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03" name="Google Shape;203;p13"/>
          <p:cNvSpPr txBox="1"/>
          <p:nvPr>
            <p:ph hasCustomPrompt="1" idx="13" type="title"/>
          </p:nvPr>
        </p:nvSpPr>
        <p:spPr>
          <a:xfrm rot="1415">
            <a:off x="3594123" y="2389976"/>
            <a:ext cx="728700" cy="52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4" name="Google Shape;204;p13"/>
          <p:cNvSpPr txBox="1"/>
          <p:nvPr>
            <p:ph hasCustomPrompt="1" idx="14" type="title"/>
          </p:nvPr>
        </p:nvSpPr>
        <p:spPr>
          <a:xfrm rot="1410">
            <a:off x="7441336" y="4087433"/>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5" name="Google Shape;205;p13"/>
          <p:cNvSpPr txBox="1"/>
          <p:nvPr>
            <p:ph idx="15"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06" name="Shape 206"/>
        <p:cNvGrpSpPr/>
        <p:nvPr/>
      </p:nvGrpSpPr>
      <p:grpSpPr>
        <a:xfrm>
          <a:off x="0" y="0"/>
          <a:ext cx="0" cy="0"/>
          <a:chOff x="0" y="0"/>
          <a:chExt cx="0" cy="0"/>
        </a:xfrm>
      </p:grpSpPr>
      <p:sp>
        <p:nvSpPr>
          <p:cNvPr id="207" name="Google Shape;207;p1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p:cNvSpPr txBox="1"/>
          <p:nvPr>
            <p:ph type="title"/>
          </p:nvPr>
        </p:nvSpPr>
        <p:spPr>
          <a:xfrm>
            <a:off x="720000" y="540000"/>
            <a:ext cx="79794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209" name="Google Shape;209;p14"/>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accent3"/>
        </a:solidFill>
      </p:bgPr>
    </p:bg>
    <p:spTree>
      <p:nvGrpSpPr>
        <p:cNvPr id="210" name="Shape 210"/>
        <p:cNvGrpSpPr/>
        <p:nvPr/>
      </p:nvGrpSpPr>
      <p:grpSpPr>
        <a:xfrm>
          <a:off x="0" y="0"/>
          <a:ext cx="0" cy="0"/>
          <a:chOff x="0" y="0"/>
          <a:chExt cx="0" cy="0"/>
        </a:xfrm>
      </p:grpSpPr>
      <p:sp>
        <p:nvSpPr>
          <p:cNvPr id="211" name="Google Shape;211;p15"/>
          <p:cNvSpPr txBox="1"/>
          <p:nvPr>
            <p:ph type="title"/>
          </p:nvPr>
        </p:nvSpPr>
        <p:spPr>
          <a:xfrm rot="-949">
            <a:off x="5000625" y="4095469"/>
            <a:ext cx="3261600" cy="4293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1800"/>
              <a:buNone/>
              <a:defRPr sz="24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12" name="Google Shape;212;p15"/>
          <p:cNvSpPr txBox="1"/>
          <p:nvPr>
            <p:ph idx="1" type="subTitle"/>
          </p:nvPr>
        </p:nvSpPr>
        <p:spPr>
          <a:xfrm>
            <a:off x="3457500" y="2281875"/>
            <a:ext cx="4966500" cy="1518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2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3" name="Google Shape;213;p15"/>
          <p:cNvSpPr/>
          <p:nvPr/>
        </p:nvSpPr>
        <p:spPr>
          <a:xfrm rot="10800000">
            <a:off x="-47678" y="-1123946"/>
            <a:ext cx="15144703" cy="7029421"/>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
          <p:cNvSpPr/>
          <p:nvPr/>
        </p:nvSpPr>
        <p:spPr>
          <a:xfrm>
            <a:off x="8424000" y="-57150"/>
            <a:ext cx="838200" cy="80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 name="Google Shape;215;p15"/>
          <p:cNvPicPr preferRelativeResize="0"/>
          <p:nvPr/>
        </p:nvPicPr>
        <p:blipFill>
          <a:blip r:embed="rId2">
            <a:alphaModFix/>
          </a:blip>
          <a:stretch>
            <a:fillRect/>
          </a:stretch>
        </p:blipFill>
        <p:spPr>
          <a:xfrm flipH="1" rot="2888599">
            <a:off x="-1356566" y="1746776"/>
            <a:ext cx="4761830" cy="5055598"/>
          </a:xfrm>
          <a:prstGeom prst="rect">
            <a:avLst/>
          </a:prstGeom>
          <a:noFill/>
          <a:ln>
            <a:noFill/>
          </a:ln>
        </p:spPr>
      </p:pic>
      <p:grpSp>
        <p:nvGrpSpPr>
          <p:cNvPr id="216" name="Google Shape;216;p15"/>
          <p:cNvGrpSpPr/>
          <p:nvPr/>
        </p:nvGrpSpPr>
        <p:grpSpPr>
          <a:xfrm>
            <a:off x="720000" y="540000"/>
            <a:ext cx="2331600" cy="274500"/>
            <a:chOff x="720000" y="540000"/>
            <a:chExt cx="2331600" cy="274500"/>
          </a:xfrm>
        </p:grpSpPr>
        <p:sp>
          <p:nvSpPr>
            <p:cNvPr id="217" name="Google Shape;217;p1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15"/>
            <p:cNvGrpSpPr/>
            <p:nvPr/>
          </p:nvGrpSpPr>
          <p:grpSpPr>
            <a:xfrm>
              <a:off x="2783393" y="590851"/>
              <a:ext cx="173819" cy="172772"/>
              <a:chOff x="1979925" y="448850"/>
              <a:chExt cx="79500" cy="79025"/>
            </a:xfrm>
          </p:grpSpPr>
          <p:sp>
            <p:nvSpPr>
              <p:cNvPr id="219" name="Google Shape;219;p1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accent3"/>
        </a:solidFill>
      </p:bgPr>
    </p:bg>
    <p:spTree>
      <p:nvGrpSpPr>
        <p:cNvPr id="221" name="Shape 221"/>
        <p:cNvGrpSpPr/>
        <p:nvPr/>
      </p:nvGrpSpPr>
      <p:grpSpPr>
        <a:xfrm>
          <a:off x="0" y="0"/>
          <a:ext cx="0" cy="0"/>
          <a:chOff x="0" y="0"/>
          <a:chExt cx="0" cy="0"/>
        </a:xfrm>
      </p:grpSpPr>
      <p:sp>
        <p:nvSpPr>
          <p:cNvPr id="222" name="Google Shape;222;p16"/>
          <p:cNvSpPr/>
          <p:nvPr/>
        </p:nvSpPr>
        <p:spPr>
          <a:xfrm rot="5400000">
            <a:off x="-1692465" y="-522098"/>
            <a:ext cx="7918815"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a:off x="5581650" y="-85725"/>
            <a:ext cx="3648000" cy="5324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6"/>
          <p:cNvSpPr txBox="1"/>
          <p:nvPr>
            <p:ph type="title"/>
          </p:nvPr>
        </p:nvSpPr>
        <p:spPr>
          <a:xfrm>
            <a:off x="2124075" y="2263375"/>
            <a:ext cx="48960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5" name="Google Shape;225;p16"/>
          <p:cNvSpPr txBox="1"/>
          <p:nvPr>
            <p:ph hasCustomPrompt="1" idx="2" type="title"/>
          </p:nvPr>
        </p:nvSpPr>
        <p:spPr>
          <a:xfrm>
            <a:off x="3796950" y="1293624"/>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6" name="Google Shape;226;p16"/>
          <p:cNvSpPr txBox="1"/>
          <p:nvPr>
            <p:ph idx="1" type="subTitle"/>
          </p:nvPr>
        </p:nvSpPr>
        <p:spPr>
          <a:xfrm rot="710">
            <a:off x="2392050" y="3336624"/>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27" name="Google Shape;227;p16"/>
          <p:cNvGrpSpPr/>
          <p:nvPr/>
        </p:nvGrpSpPr>
        <p:grpSpPr>
          <a:xfrm>
            <a:off x="6092400" y="769825"/>
            <a:ext cx="2331600" cy="274500"/>
            <a:chOff x="720000" y="540000"/>
            <a:chExt cx="2331600" cy="274500"/>
          </a:xfrm>
        </p:grpSpPr>
        <p:sp>
          <p:nvSpPr>
            <p:cNvPr id="228" name="Google Shape;228;p16"/>
            <p:cNvSpPr/>
            <p:nvPr/>
          </p:nvSpPr>
          <p:spPr>
            <a:xfrm>
              <a:off x="720000" y="540000"/>
              <a:ext cx="2331600" cy="274500"/>
            </a:xfrm>
            <a:prstGeom prst="roundRect">
              <a:avLst>
                <a:gd fmla="val 50000" name="adj"/>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 name="Google Shape;229;p16"/>
            <p:cNvGrpSpPr/>
            <p:nvPr/>
          </p:nvGrpSpPr>
          <p:grpSpPr>
            <a:xfrm>
              <a:off x="2783393" y="590851"/>
              <a:ext cx="173819" cy="172772"/>
              <a:chOff x="1979925" y="448850"/>
              <a:chExt cx="79500" cy="79025"/>
            </a:xfrm>
          </p:grpSpPr>
          <p:sp>
            <p:nvSpPr>
              <p:cNvPr id="230" name="Google Shape;230;p1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accent3"/>
        </a:solidFill>
      </p:bgPr>
    </p:bg>
    <p:spTree>
      <p:nvGrpSpPr>
        <p:cNvPr id="232" name="Shape 232"/>
        <p:cNvGrpSpPr/>
        <p:nvPr/>
      </p:nvGrpSpPr>
      <p:grpSpPr>
        <a:xfrm>
          <a:off x="0" y="0"/>
          <a:ext cx="0" cy="0"/>
          <a:chOff x="0" y="0"/>
          <a:chExt cx="0" cy="0"/>
        </a:xfrm>
      </p:grpSpPr>
      <p:sp>
        <p:nvSpPr>
          <p:cNvPr id="233" name="Google Shape;233;p17"/>
          <p:cNvSpPr/>
          <p:nvPr/>
        </p:nvSpPr>
        <p:spPr>
          <a:xfrm rot="10800000">
            <a:off x="-769751" y="-655489"/>
            <a:ext cx="10683501"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7"/>
          <p:cNvSpPr txBox="1"/>
          <p:nvPr>
            <p:ph type="title"/>
          </p:nvPr>
        </p:nvSpPr>
        <p:spPr>
          <a:xfrm>
            <a:off x="2391900" y="2880650"/>
            <a:ext cx="43602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5" name="Google Shape;235;p17"/>
          <p:cNvSpPr txBox="1"/>
          <p:nvPr>
            <p:ph hasCustomPrompt="1" idx="2" type="title"/>
          </p:nvPr>
        </p:nvSpPr>
        <p:spPr>
          <a:xfrm>
            <a:off x="3796950" y="1910899"/>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6" name="Google Shape;236;p17"/>
          <p:cNvSpPr txBox="1"/>
          <p:nvPr>
            <p:ph idx="1" type="subTitle"/>
          </p:nvPr>
        </p:nvSpPr>
        <p:spPr>
          <a:xfrm rot="710">
            <a:off x="2392050" y="3923399"/>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37" name="Google Shape;237;p17"/>
          <p:cNvGrpSpPr/>
          <p:nvPr/>
        </p:nvGrpSpPr>
        <p:grpSpPr>
          <a:xfrm>
            <a:off x="720000" y="540000"/>
            <a:ext cx="2331600" cy="274500"/>
            <a:chOff x="720000" y="540000"/>
            <a:chExt cx="2331600" cy="274500"/>
          </a:xfrm>
        </p:grpSpPr>
        <p:sp>
          <p:nvSpPr>
            <p:cNvPr id="238" name="Google Shape;238;p1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 name="Google Shape;239;p17"/>
            <p:cNvGrpSpPr/>
            <p:nvPr/>
          </p:nvGrpSpPr>
          <p:grpSpPr>
            <a:xfrm>
              <a:off x="2783393" y="590851"/>
              <a:ext cx="173819" cy="172772"/>
              <a:chOff x="1979925" y="448850"/>
              <a:chExt cx="79500" cy="79025"/>
            </a:xfrm>
          </p:grpSpPr>
          <p:sp>
            <p:nvSpPr>
              <p:cNvPr id="240" name="Google Shape;240;p1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242" name="Google Shape;242;p17"/>
          <p:cNvPicPr preferRelativeResize="0"/>
          <p:nvPr/>
        </p:nvPicPr>
        <p:blipFill>
          <a:blip r:embed="rId2">
            <a:alphaModFix/>
          </a:blip>
          <a:stretch>
            <a:fillRect/>
          </a:stretch>
        </p:blipFill>
        <p:spPr>
          <a:xfrm flipH="1" rot="-9739595">
            <a:off x="6771401" y="-107660"/>
            <a:ext cx="3176348" cy="2098446"/>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bg>
      <p:bgPr>
        <a:solidFill>
          <a:schemeClr val="accent3"/>
        </a:solidFill>
      </p:bgPr>
    </p:bg>
    <p:spTree>
      <p:nvGrpSpPr>
        <p:cNvPr id="243" name="Shape 243"/>
        <p:cNvGrpSpPr/>
        <p:nvPr/>
      </p:nvGrpSpPr>
      <p:grpSpPr>
        <a:xfrm>
          <a:off x="0" y="0"/>
          <a:ext cx="0" cy="0"/>
          <a:chOff x="0" y="0"/>
          <a:chExt cx="0" cy="0"/>
        </a:xfrm>
      </p:grpSpPr>
      <p:sp>
        <p:nvSpPr>
          <p:cNvPr id="244" name="Google Shape;244;p18"/>
          <p:cNvSpPr/>
          <p:nvPr/>
        </p:nvSpPr>
        <p:spPr>
          <a:xfrm>
            <a:off x="-1200275" y="-146750"/>
            <a:ext cx="11544335" cy="5743505"/>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8"/>
          <p:cNvSpPr txBox="1"/>
          <p:nvPr>
            <p:ph type="title"/>
          </p:nvPr>
        </p:nvSpPr>
        <p:spPr>
          <a:xfrm>
            <a:off x="2105025" y="1509750"/>
            <a:ext cx="4934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6" name="Google Shape;246;p18"/>
          <p:cNvSpPr txBox="1"/>
          <p:nvPr>
            <p:ph hasCustomPrompt="1" idx="2" type="title"/>
          </p:nvPr>
        </p:nvSpPr>
        <p:spPr>
          <a:xfrm>
            <a:off x="3796950" y="539999"/>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7" name="Google Shape;247;p18"/>
          <p:cNvSpPr txBox="1"/>
          <p:nvPr>
            <p:ph idx="1" type="subTitle"/>
          </p:nvPr>
        </p:nvSpPr>
        <p:spPr>
          <a:xfrm rot="710">
            <a:off x="2392050" y="2579112"/>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48" name="Google Shape;248;p18"/>
          <p:cNvGrpSpPr/>
          <p:nvPr/>
        </p:nvGrpSpPr>
        <p:grpSpPr>
          <a:xfrm>
            <a:off x="6092400" y="4329000"/>
            <a:ext cx="2331600" cy="274500"/>
            <a:chOff x="720000" y="540000"/>
            <a:chExt cx="2331600" cy="274500"/>
          </a:xfrm>
        </p:grpSpPr>
        <p:sp>
          <p:nvSpPr>
            <p:cNvPr id="249" name="Google Shape;249;p1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18"/>
            <p:cNvGrpSpPr/>
            <p:nvPr/>
          </p:nvGrpSpPr>
          <p:grpSpPr>
            <a:xfrm>
              <a:off x="2783393" y="590851"/>
              <a:ext cx="173819" cy="172772"/>
              <a:chOff x="1979925" y="448850"/>
              <a:chExt cx="79500" cy="79025"/>
            </a:xfrm>
          </p:grpSpPr>
          <p:sp>
            <p:nvSpPr>
              <p:cNvPr id="251" name="Google Shape;251;p1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MAIN_POINT_1">
    <p:bg>
      <p:bgPr>
        <a:solidFill>
          <a:schemeClr val="accent3"/>
        </a:solidFill>
      </p:bgPr>
    </p:bg>
    <p:spTree>
      <p:nvGrpSpPr>
        <p:cNvPr id="253" name="Shape 253"/>
        <p:cNvGrpSpPr/>
        <p:nvPr/>
      </p:nvGrpSpPr>
      <p:grpSpPr>
        <a:xfrm>
          <a:off x="0" y="0"/>
          <a:ext cx="0" cy="0"/>
          <a:chOff x="0" y="0"/>
          <a:chExt cx="0" cy="0"/>
        </a:xfrm>
      </p:grpSpPr>
      <p:sp>
        <p:nvSpPr>
          <p:cNvPr id="254" name="Google Shape;254;p19"/>
          <p:cNvSpPr/>
          <p:nvPr/>
        </p:nvSpPr>
        <p:spPr>
          <a:xfrm>
            <a:off x="-28575" y="-66675"/>
            <a:ext cx="1371600" cy="5305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rot="10800000">
            <a:off x="1019176" y="-685781"/>
            <a:ext cx="8007602" cy="6493954"/>
          </a:xfrm>
          <a:custGeom>
            <a:rect b="b" l="l" r="r" t="t"/>
            <a:pathLst>
              <a:path extrusionOk="0" h="45586" w="63502">
                <a:moveTo>
                  <a:pt x="50853" y="0"/>
                </a:moveTo>
                <a:cubicBezTo>
                  <a:pt x="42114" y="0"/>
                  <a:pt x="35310" y="5109"/>
                  <a:pt x="31860" y="10116"/>
                </a:cubicBezTo>
                <a:cubicBezTo>
                  <a:pt x="27055" y="17094"/>
                  <a:pt x="17289" y="15987"/>
                  <a:pt x="11090" y="21695"/>
                </a:cubicBezTo>
                <a:cubicBezTo>
                  <a:pt x="0" y="31909"/>
                  <a:pt x="6141" y="45586"/>
                  <a:pt x="6141" y="45586"/>
                </a:cubicBezTo>
                <a:lnTo>
                  <a:pt x="63502" y="45586"/>
                </a:lnTo>
                <a:lnTo>
                  <a:pt x="63502" y="3471"/>
                </a:lnTo>
                <a:cubicBezTo>
                  <a:pt x="58987" y="1005"/>
                  <a:pt x="54730" y="0"/>
                  <a:pt x="508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rot="10800000">
            <a:off x="3275667" y="4321496"/>
            <a:ext cx="2589842" cy="2120158"/>
          </a:xfrm>
          <a:custGeom>
            <a:rect b="b" l="l" r="r" t="t"/>
            <a:pathLst>
              <a:path extrusionOk="0" h="14883" w="20538">
                <a:moveTo>
                  <a:pt x="15672" y="1"/>
                </a:moveTo>
                <a:cubicBezTo>
                  <a:pt x="13127" y="1"/>
                  <a:pt x="9110" y="1757"/>
                  <a:pt x="6451" y="4171"/>
                </a:cubicBezTo>
                <a:cubicBezTo>
                  <a:pt x="2974" y="7328"/>
                  <a:pt x="1" y="14883"/>
                  <a:pt x="2607" y="14883"/>
                </a:cubicBezTo>
                <a:cubicBezTo>
                  <a:pt x="3310" y="14883"/>
                  <a:pt x="4418" y="14334"/>
                  <a:pt x="6031" y="13002"/>
                </a:cubicBezTo>
                <a:cubicBezTo>
                  <a:pt x="6031" y="13002"/>
                  <a:pt x="11223" y="7148"/>
                  <a:pt x="15880" y="5049"/>
                </a:cubicBezTo>
                <a:cubicBezTo>
                  <a:pt x="20537" y="2949"/>
                  <a:pt x="18936" y="577"/>
                  <a:pt x="16529" y="80"/>
                </a:cubicBezTo>
                <a:cubicBezTo>
                  <a:pt x="16269" y="27"/>
                  <a:pt x="15981" y="1"/>
                  <a:pt x="156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 name="Google Shape;257;p19"/>
          <p:cNvGrpSpPr/>
          <p:nvPr/>
        </p:nvGrpSpPr>
        <p:grpSpPr>
          <a:xfrm>
            <a:off x="6092400" y="3961500"/>
            <a:ext cx="2331600" cy="274500"/>
            <a:chOff x="720000" y="540000"/>
            <a:chExt cx="2331600" cy="274500"/>
          </a:xfrm>
        </p:grpSpPr>
        <p:sp>
          <p:nvSpPr>
            <p:cNvPr id="258" name="Google Shape;258;p1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19"/>
            <p:cNvGrpSpPr/>
            <p:nvPr/>
          </p:nvGrpSpPr>
          <p:grpSpPr>
            <a:xfrm>
              <a:off x="2783393" y="590851"/>
              <a:ext cx="173819" cy="172772"/>
              <a:chOff x="1979925" y="448850"/>
              <a:chExt cx="79500" cy="79025"/>
            </a:xfrm>
          </p:grpSpPr>
          <p:sp>
            <p:nvSpPr>
              <p:cNvPr id="260" name="Google Shape;260;p1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2" name="Google Shape;262;p19"/>
          <p:cNvSpPr txBox="1"/>
          <p:nvPr>
            <p:ph idx="1" type="subTitle"/>
          </p:nvPr>
        </p:nvSpPr>
        <p:spPr>
          <a:xfrm rot="229">
            <a:off x="833425" y="3267875"/>
            <a:ext cx="4510200" cy="691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3" name="Google Shape;263;p19"/>
          <p:cNvSpPr txBox="1"/>
          <p:nvPr>
            <p:ph type="title"/>
          </p:nvPr>
        </p:nvSpPr>
        <p:spPr>
          <a:xfrm>
            <a:off x="720000" y="1176125"/>
            <a:ext cx="6895800" cy="1903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1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bg>
      <p:bgPr>
        <a:solidFill>
          <a:schemeClr val="accent3"/>
        </a:solidFill>
      </p:bgPr>
    </p:bg>
    <p:spTree>
      <p:nvGrpSpPr>
        <p:cNvPr id="264" name="Shape 264"/>
        <p:cNvGrpSpPr/>
        <p:nvPr/>
      </p:nvGrpSpPr>
      <p:grpSpPr>
        <a:xfrm>
          <a:off x="0" y="0"/>
          <a:ext cx="0" cy="0"/>
          <a:chOff x="0" y="0"/>
          <a:chExt cx="0" cy="0"/>
        </a:xfrm>
      </p:grpSpPr>
      <p:sp>
        <p:nvSpPr>
          <p:cNvPr id="265" name="Google Shape;265;p20"/>
          <p:cNvSpPr/>
          <p:nvPr/>
        </p:nvSpPr>
        <p:spPr>
          <a:xfrm flipH="1" rot="6314649">
            <a:off x="-183300" y="-1965753"/>
            <a:ext cx="9663021" cy="9927253"/>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0"/>
          <p:cNvSpPr txBox="1"/>
          <p:nvPr>
            <p:ph type="title"/>
          </p:nvPr>
        </p:nvSpPr>
        <p:spPr>
          <a:xfrm>
            <a:off x="720000" y="2099463"/>
            <a:ext cx="3852000" cy="15810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267" name="Google Shape;267;p20"/>
          <p:cNvSpPr txBox="1"/>
          <p:nvPr>
            <p:ph idx="1" type="subTitle"/>
          </p:nvPr>
        </p:nvSpPr>
        <p:spPr>
          <a:xfrm rot="-268">
            <a:off x="720000" y="3784051"/>
            <a:ext cx="3852000" cy="819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grpSp>
        <p:nvGrpSpPr>
          <p:cNvPr id="268" name="Google Shape;268;p20"/>
          <p:cNvGrpSpPr/>
          <p:nvPr/>
        </p:nvGrpSpPr>
        <p:grpSpPr>
          <a:xfrm>
            <a:off x="720000" y="540000"/>
            <a:ext cx="2331600" cy="274500"/>
            <a:chOff x="720000" y="540000"/>
            <a:chExt cx="2331600" cy="274500"/>
          </a:xfrm>
        </p:grpSpPr>
        <p:sp>
          <p:nvSpPr>
            <p:cNvPr id="269" name="Google Shape;269;p20"/>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0"/>
            <p:cNvGrpSpPr/>
            <p:nvPr/>
          </p:nvGrpSpPr>
          <p:grpSpPr>
            <a:xfrm>
              <a:off x="2783393" y="590851"/>
              <a:ext cx="173819" cy="172772"/>
              <a:chOff x="1979925" y="448850"/>
              <a:chExt cx="79500" cy="79025"/>
            </a:xfrm>
          </p:grpSpPr>
          <p:sp>
            <p:nvSpPr>
              <p:cNvPr id="271" name="Google Shape;271;p20"/>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0"/>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61" name="Shape 61"/>
        <p:cNvGrpSpPr/>
        <p:nvPr/>
      </p:nvGrpSpPr>
      <p:grpSpPr>
        <a:xfrm>
          <a:off x="0" y="0"/>
          <a:ext cx="0" cy="0"/>
          <a:chOff x="0" y="0"/>
          <a:chExt cx="0" cy="0"/>
        </a:xfrm>
      </p:grpSpPr>
      <p:sp>
        <p:nvSpPr>
          <p:cNvPr id="62" name="Google Shape;62;p3"/>
          <p:cNvSpPr/>
          <p:nvPr/>
        </p:nvSpPr>
        <p:spPr>
          <a:xfrm flipH="1" rot="-5400000">
            <a:off x="2822335" y="-522098"/>
            <a:ext cx="7918815"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flipH="1">
            <a:off x="-180964" y="-85725"/>
            <a:ext cx="3648000" cy="5324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txBox="1"/>
          <p:nvPr>
            <p:ph type="title"/>
          </p:nvPr>
        </p:nvSpPr>
        <p:spPr>
          <a:xfrm>
            <a:off x="2105025" y="2259025"/>
            <a:ext cx="49341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5" name="Google Shape;65;p3"/>
          <p:cNvSpPr txBox="1"/>
          <p:nvPr>
            <p:ph hasCustomPrompt="1" idx="2" type="title"/>
          </p:nvPr>
        </p:nvSpPr>
        <p:spPr>
          <a:xfrm>
            <a:off x="3796950" y="1289274"/>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6" name="Google Shape;66;p3"/>
          <p:cNvSpPr txBox="1"/>
          <p:nvPr>
            <p:ph idx="1" type="subTitle"/>
          </p:nvPr>
        </p:nvSpPr>
        <p:spPr>
          <a:xfrm rot="710">
            <a:off x="2392050" y="3330499"/>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67" name="Google Shape;67;p3"/>
          <p:cNvGrpSpPr/>
          <p:nvPr/>
        </p:nvGrpSpPr>
        <p:grpSpPr>
          <a:xfrm>
            <a:off x="720000" y="769825"/>
            <a:ext cx="2331600" cy="274500"/>
            <a:chOff x="720000" y="540000"/>
            <a:chExt cx="2331600" cy="274500"/>
          </a:xfrm>
        </p:grpSpPr>
        <p:sp>
          <p:nvSpPr>
            <p:cNvPr id="68" name="Google Shape;68;p3"/>
            <p:cNvSpPr/>
            <p:nvPr/>
          </p:nvSpPr>
          <p:spPr>
            <a:xfrm>
              <a:off x="720000" y="540000"/>
              <a:ext cx="2331600" cy="274500"/>
            </a:xfrm>
            <a:prstGeom prst="roundRect">
              <a:avLst>
                <a:gd fmla="val 50000" name="adj"/>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3"/>
            <p:cNvGrpSpPr/>
            <p:nvPr/>
          </p:nvGrpSpPr>
          <p:grpSpPr>
            <a:xfrm>
              <a:off x="2783393" y="590851"/>
              <a:ext cx="173819" cy="172772"/>
              <a:chOff x="1979925" y="448850"/>
              <a:chExt cx="79500" cy="79025"/>
            </a:xfrm>
          </p:grpSpPr>
          <p:sp>
            <p:nvSpPr>
              <p:cNvPr id="70" name="Google Shape;70;p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_1">
    <p:bg>
      <p:bgPr>
        <a:solidFill>
          <a:schemeClr val="dk2"/>
        </a:solidFill>
      </p:bgPr>
    </p:bg>
    <p:spTree>
      <p:nvGrpSpPr>
        <p:cNvPr id="273" name="Shape 273"/>
        <p:cNvGrpSpPr/>
        <p:nvPr/>
      </p:nvGrpSpPr>
      <p:grpSpPr>
        <a:xfrm>
          <a:off x="0" y="0"/>
          <a:ext cx="0" cy="0"/>
          <a:chOff x="0" y="0"/>
          <a:chExt cx="0" cy="0"/>
        </a:xfrm>
      </p:grpSpPr>
      <p:sp>
        <p:nvSpPr>
          <p:cNvPr id="274" name="Google Shape;274;p21"/>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1"/>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1"/>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277" name="Google Shape;277;p21"/>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278" name="Google Shape;278;p21"/>
          <p:cNvGrpSpPr/>
          <p:nvPr/>
        </p:nvGrpSpPr>
        <p:grpSpPr>
          <a:xfrm>
            <a:off x="6092400" y="684900"/>
            <a:ext cx="2331600" cy="274500"/>
            <a:chOff x="720000" y="540000"/>
            <a:chExt cx="2331600" cy="274500"/>
          </a:xfrm>
        </p:grpSpPr>
        <p:sp>
          <p:nvSpPr>
            <p:cNvPr id="279" name="Google Shape;279;p2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21"/>
            <p:cNvGrpSpPr/>
            <p:nvPr/>
          </p:nvGrpSpPr>
          <p:grpSpPr>
            <a:xfrm>
              <a:off x="2783393" y="590851"/>
              <a:ext cx="173819" cy="172772"/>
              <a:chOff x="1979925" y="448850"/>
              <a:chExt cx="79500" cy="79025"/>
            </a:xfrm>
          </p:grpSpPr>
          <p:sp>
            <p:nvSpPr>
              <p:cNvPr id="281" name="Google Shape;281;p2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3" name="Google Shape;283;p21"/>
          <p:cNvSpPr/>
          <p:nvPr/>
        </p:nvSpPr>
        <p:spPr>
          <a:xfrm flipH="1">
            <a:off x="-316480" y="1348049"/>
            <a:ext cx="1224600" cy="12237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1"/>
          <p:cNvGrpSpPr/>
          <p:nvPr/>
        </p:nvGrpSpPr>
        <p:grpSpPr>
          <a:xfrm rot="-3224178">
            <a:off x="630163" y="1782833"/>
            <a:ext cx="943721" cy="836097"/>
            <a:chOff x="1399025" y="2076850"/>
            <a:chExt cx="943725" cy="836100"/>
          </a:xfrm>
        </p:grpSpPr>
        <p:sp>
          <p:nvSpPr>
            <p:cNvPr id="285" name="Google Shape;285;p21"/>
            <p:cNvSpPr/>
            <p:nvPr/>
          </p:nvSpPr>
          <p:spPr>
            <a:xfrm>
              <a:off x="1415050" y="2076850"/>
              <a:ext cx="927700" cy="836100"/>
            </a:xfrm>
            <a:custGeom>
              <a:rect b="b" l="l" r="r" t="t"/>
              <a:pathLst>
                <a:path extrusionOk="0" h="33444" w="37108">
                  <a:moveTo>
                    <a:pt x="10840" y="1"/>
                  </a:moveTo>
                  <a:cubicBezTo>
                    <a:pt x="10782" y="1"/>
                    <a:pt x="10723" y="7"/>
                    <a:pt x="10665" y="20"/>
                  </a:cubicBezTo>
                  <a:lnTo>
                    <a:pt x="9858" y="200"/>
                  </a:lnTo>
                  <a:lnTo>
                    <a:pt x="9929" y="1064"/>
                  </a:lnTo>
                  <a:lnTo>
                    <a:pt x="0" y="17920"/>
                  </a:lnTo>
                  <a:lnTo>
                    <a:pt x="9635" y="23529"/>
                  </a:lnTo>
                  <a:lnTo>
                    <a:pt x="10511" y="29352"/>
                  </a:lnTo>
                  <a:lnTo>
                    <a:pt x="10787" y="30590"/>
                  </a:lnTo>
                  <a:lnTo>
                    <a:pt x="11502" y="30590"/>
                  </a:lnTo>
                  <a:cubicBezTo>
                    <a:pt x="11603" y="30590"/>
                    <a:pt x="11702" y="30571"/>
                    <a:pt x="11796" y="30535"/>
                  </a:cubicBezTo>
                  <a:lnTo>
                    <a:pt x="17685" y="28214"/>
                  </a:lnTo>
                  <a:lnTo>
                    <a:pt x="25990" y="33444"/>
                  </a:lnTo>
                  <a:lnTo>
                    <a:pt x="26843" y="33294"/>
                  </a:lnTo>
                  <a:cubicBezTo>
                    <a:pt x="27076" y="33253"/>
                    <a:pt x="27280" y="33112"/>
                    <a:pt x="27399" y="32907"/>
                  </a:cubicBezTo>
                  <a:lnTo>
                    <a:pt x="36887" y="16622"/>
                  </a:lnTo>
                  <a:cubicBezTo>
                    <a:pt x="37108" y="16244"/>
                    <a:pt x="36985" y="15758"/>
                    <a:pt x="36610" y="15531"/>
                  </a:cubicBezTo>
                  <a:lnTo>
                    <a:pt x="11257" y="117"/>
                  </a:lnTo>
                  <a:cubicBezTo>
                    <a:pt x="11131" y="40"/>
                    <a:pt x="10986" y="1"/>
                    <a:pt x="108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1"/>
            <p:cNvSpPr/>
            <p:nvPr/>
          </p:nvSpPr>
          <p:spPr>
            <a:xfrm>
              <a:off x="1399025" y="2080575"/>
              <a:ext cx="921075" cy="832375"/>
            </a:xfrm>
            <a:custGeom>
              <a:rect b="b" l="l" r="r" t="t"/>
              <a:pathLst>
                <a:path extrusionOk="0" h="33295" w="36843">
                  <a:moveTo>
                    <a:pt x="10808" y="1"/>
                  </a:moveTo>
                  <a:cubicBezTo>
                    <a:pt x="10469" y="1"/>
                    <a:pt x="10139" y="175"/>
                    <a:pt x="9955" y="488"/>
                  </a:cubicBezTo>
                  <a:lnTo>
                    <a:pt x="278" y="16915"/>
                  </a:lnTo>
                  <a:cubicBezTo>
                    <a:pt x="0" y="17387"/>
                    <a:pt x="158" y="17996"/>
                    <a:pt x="632" y="18271"/>
                  </a:cubicBezTo>
                  <a:lnTo>
                    <a:pt x="8998" y="23142"/>
                  </a:lnTo>
                  <a:cubicBezTo>
                    <a:pt x="9257" y="23293"/>
                    <a:pt x="9433" y="23553"/>
                    <a:pt x="9478" y="23849"/>
                  </a:cubicBezTo>
                  <a:lnTo>
                    <a:pt x="10344" y="29602"/>
                  </a:lnTo>
                  <a:cubicBezTo>
                    <a:pt x="10419" y="30103"/>
                    <a:pt x="10850" y="30445"/>
                    <a:pt x="11321" y="30445"/>
                  </a:cubicBezTo>
                  <a:cubicBezTo>
                    <a:pt x="11443" y="30445"/>
                    <a:pt x="11567" y="30422"/>
                    <a:pt x="11689" y="30373"/>
                  </a:cubicBezTo>
                  <a:lnTo>
                    <a:pt x="17001" y="28250"/>
                  </a:lnTo>
                  <a:cubicBezTo>
                    <a:pt x="17119" y="28202"/>
                    <a:pt x="17243" y="28179"/>
                    <a:pt x="17367" y="28179"/>
                  </a:cubicBezTo>
                  <a:cubicBezTo>
                    <a:pt x="17546" y="28179"/>
                    <a:pt x="17724" y="28227"/>
                    <a:pt x="17881" y="28322"/>
                  </a:cubicBezTo>
                  <a:lnTo>
                    <a:pt x="25834" y="33151"/>
                  </a:lnTo>
                  <a:cubicBezTo>
                    <a:pt x="25995" y="33249"/>
                    <a:pt x="26172" y="33295"/>
                    <a:pt x="26347" y="33295"/>
                  </a:cubicBezTo>
                  <a:cubicBezTo>
                    <a:pt x="26687" y="33295"/>
                    <a:pt x="27020" y="33119"/>
                    <a:pt x="27203" y="32802"/>
                  </a:cubicBezTo>
                  <a:lnTo>
                    <a:pt x="36572" y="16630"/>
                  </a:lnTo>
                  <a:cubicBezTo>
                    <a:pt x="36842" y="16163"/>
                    <a:pt x="36690" y="15568"/>
                    <a:pt x="36231" y="15288"/>
                  </a:cubicBezTo>
                  <a:lnTo>
                    <a:pt x="11321" y="145"/>
                  </a:lnTo>
                  <a:cubicBezTo>
                    <a:pt x="11160" y="47"/>
                    <a:pt x="10983" y="1"/>
                    <a:pt x="10808"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21"/>
          <p:cNvSpPr/>
          <p:nvPr/>
        </p:nvSpPr>
        <p:spPr>
          <a:xfrm flipH="1">
            <a:off x="8075045" y="3295649"/>
            <a:ext cx="1224600" cy="12237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21"/>
          <p:cNvGrpSpPr/>
          <p:nvPr/>
        </p:nvGrpSpPr>
        <p:grpSpPr>
          <a:xfrm rot="-858307">
            <a:off x="7887346" y="3350079"/>
            <a:ext cx="492804" cy="416864"/>
            <a:chOff x="1477075" y="1122475"/>
            <a:chExt cx="237775" cy="201125"/>
          </a:xfrm>
        </p:grpSpPr>
        <p:sp>
          <p:nvSpPr>
            <p:cNvPr id="289" name="Google Shape;289;p21"/>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1"/>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1"/>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21"/>
          <p:cNvGrpSpPr/>
          <p:nvPr/>
        </p:nvGrpSpPr>
        <p:grpSpPr>
          <a:xfrm>
            <a:off x="366825" y="2286913"/>
            <a:ext cx="1078525" cy="774400"/>
            <a:chOff x="4972825" y="2605125"/>
            <a:chExt cx="1078525" cy="774400"/>
          </a:xfrm>
        </p:grpSpPr>
        <p:sp>
          <p:nvSpPr>
            <p:cNvPr id="294" name="Google Shape;294;p21"/>
            <p:cNvSpPr/>
            <p:nvPr/>
          </p:nvSpPr>
          <p:spPr>
            <a:xfrm>
              <a:off x="4972825" y="2605125"/>
              <a:ext cx="1064450" cy="594500"/>
            </a:xfrm>
            <a:custGeom>
              <a:rect b="b" l="l" r="r" t="t"/>
              <a:pathLst>
                <a:path extrusionOk="0" h="23780" w="42578">
                  <a:moveTo>
                    <a:pt x="5669" y="1"/>
                  </a:moveTo>
                  <a:cubicBezTo>
                    <a:pt x="4662" y="1"/>
                    <a:pt x="3784" y="718"/>
                    <a:pt x="3596" y="1724"/>
                  </a:cubicBezTo>
                  <a:lnTo>
                    <a:pt x="48" y="20646"/>
                  </a:lnTo>
                  <a:cubicBezTo>
                    <a:pt x="8" y="20859"/>
                    <a:pt x="1" y="21078"/>
                    <a:pt x="27" y="21293"/>
                  </a:cubicBezTo>
                  <a:lnTo>
                    <a:pt x="1101" y="23780"/>
                  </a:lnTo>
                  <a:lnTo>
                    <a:pt x="5421" y="4305"/>
                  </a:lnTo>
                  <a:lnTo>
                    <a:pt x="42578" y="6659"/>
                  </a:lnTo>
                  <a:lnTo>
                    <a:pt x="41379" y="4420"/>
                  </a:lnTo>
                  <a:cubicBezTo>
                    <a:pt x="41071" y="3701"/>
                    <a:pt x="40392" y="3212"/>
                    <a:pt x="39613" y="3147"/>
                  </a:cubicBezTo>
                  <a:lnTo>
                    <a:pt x="5845" y="8"/>
                  </a:lnTo>
                  <a:cubicBezTo>
                    <a:pt x="5786" y="3"/>
                    <a:pt x="5727" y="1"/>
                    <a:pt x="56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1"/>
            <p:cNvSpPr/>
            <p:nvPr/>
          </p:nvSpPr>
          <p:spPr>
            <a:xfrm>
              <a:off x="4989100" y="2683800"/>
              <a:ext cx="1062250" cy="695725"/>
            </a:xfrm>
            <a:custGeom>
              <a:rect b="b" l="l" r="r" t="t"/>
              <a:pathLst>
                <a:path extrusionOk="0" h="27829" w="42490">
                  <a:moveTo>
                    <a:pt x="5554" y="0"/>
                  </a:moveTo>
                  <a:cubicBezTo>
                    <a:pt x="4545" y="0"/>
                    <a:pt x="3666" y="720"/>
                    <a:pt x="3479" y="1726"/>
                  </a:cubicBezTo>
                  <a:lnTo>
                    <a:pt x="231" y="19249"/>
                  </a:lnTo>
                  <a:cubicBezTo>
                    <a:pt x="0" y="20491"/>
                    <a:pt x="905" y="21657"/>
                    <a:pt x="2165" y="21741"/>
                  </a:cubicBezTo>
                  <a:lnTo>
                    <a:pt x="11574" y="22371"/>
                  </a:lnTo>
                  <a:cubicBezTo>
                    <a:pt x="12221" y="22415"/>
                    <a:pt x="12813" y="22753"/>
                    <a:pt x="13179" y="23290"/>
                  </a:cubicBezTo>
                  <a:lnTo>
                    <a:pt x="15638" y="26905"/>
                  </a:lnTo>
                  <a:cubicBezTo>
                    <a:pt x="16050" y="27509"/>
                    <a:pt x="16714" y="27829"/>
                    <a:pt x="17386" y="27829"/>
                  </a:cubicBezTo>
                  <a:cubicBezTo>
                    <a:pt x="17864" y="27829"/>
                    <a:pt x="18347" y="27667"/>
                    <a:pt x="18745" y="27330"/>
                  </a:cubicBezTo>
                  <a:lnTo>
                    <a:pt x="22646" y="24039"/>
                  </a:lnTo>
                  <a:cubicBezTo>
                    <a:pt x="23029" y="23717"/>
                    <a:pt x="23512" y="23542"/>
                    <a:pt x="24010" y="23542"/>
                  </a:cubicBezTo>
                  <a:cubicBezTo>
                    <a:pt x="24050" y="23542"/>
                    <a:pt x="24091" y="23543"/>
                    <a:pt x="24132" y="23545"/>
                  </a:cubicBezTo>
                  <a:lnTo>
                    <a:pt x="35116" y="24188"/>
                  </a:lnTo>
                  <a:cubicBezTo>
                    <a:pt x="35158" y="24191"/>
                    <a:pt x="35199" y="24192"/>
                    <a:pt x="35241" y="24192"/>
                  </a:cubicBezTo>
                  <a:cubicBezTo>
                    <a:pt x="36183" y="24192"/>
                    <a:pt x="37020" y="23563"/>
                    <a:pt x="37274" y="22645"/>
                  </a:cubicBezTo>
                  <a:lnTo>
                    <a:pt x="42133" y="5131"/>
                  </a:lnTo>
                  <a:cubicBezTo>
                    <a:pt x="42490" y="3845"/>
                    <a:pt x="41579" y="2555"/>
                    <a:pt x="40248" y="2460"/>
                  </a:cubicBezTo>
                  <a:lnTo>
                    <a:pt x="5705" y="5"/>
                  </a:lnTo>
                  <a:cubicBezTo>
                    <a:pt x="5654" y="2"/>
                    <a:pt x="5604" y="0"/>
                    <a:pt x="5554" y="0"/>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ONE_COLUMN_TEXT_1_1_1">
    <p:bg>
      <p:bgPr>
        <a:solidFill>
          <a:schemeClr val="dk2"/>
        </a:solidFill>
      </p:bgPr>
    </p:bg>
    <p:spTree>
      <p:nvGrpSpPr>
        <p:cNvPr id="296" name="Shape 296"/>
        <p:cNvGrpSpPr/>
        <p:nvPr/>
      </p:nvGrpSpPr>
      <p:grpSpPr>
        <a:xfrm>
          <a:off x="0" y="0"/>
          <a:ext cx="0" cy="0"/>
          <a:chOff x="0" y="0"/>
          <a:chExt cx="0" cy="0"/>
        </a:xfrm>
      </p:grpSpPr>
      <p:sp>
        <p:nvSpPr>
          <p:cNvPr id="297" name="Google Shape;297;p22"/>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2"/>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2"/>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300" name="Google Shape;300;p22"/>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301" name="Google Shape;301;p22"/>
          <p:cNvGrpSpPr/>
          <p:nvPr/>
        </p:nvGrpSpPr>
        <p:grpSpPr>
          <a:xfrm>
            <a:off x="6092400" y="684900"/>
            <a:ext cx="2331600" cy="274500"/>
            <a:chOff x="720000" y="540000"/>
            <a:chExt cx="2331600" cy="274500"/>
          </a:xfrm>
        </p:grpSpPr>
        <p:sp>
          <p:nvSpPr>
            <p:cNvPr id="302" name="Google Shape;302;p22"/>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22"/>
            <p:cNvGrpSpPr/>
            <p:nvPr/>
          </p:nvGrpSpPr>
          <p:grpSpPr>
            <a:xfrm>
              <a:off x="2783393" y="590851"/>
              <a:ext cx="173819" cy="172772"/>
              <a:chOff x="1979925" y="448850"/>
              <a:chExt cx="79500" cy="79025"/>
            </a:xfrm>
          </p:grpSpPr>
          <p:sp>
            <p:nvSpPr>
              <p:cNvPr id="304" name="Google Shape;304;p22"/>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2"/>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06" name="Google Shape;306;p22"/>
          <p:cNvPicPr preferRelativeResize="0"/>
          <p:nvPr/>
        </p:nvPicPr>
        <p:blipFill>
          <a:blip r:embed="rId2">
            <a:alphaModFix/>
          </a:blip>
          <a:stretch>
            <a:fillRect/>
          </a:stretch>
        </p:blipFill>
        <p:spPr>
          <a:xfrm>
            <a:off x="-937099" y="852027"/>
            <a:ext cx="3232625" cy="3144252"/>
          </a:xfrm>
          <a:prstGeom prst="rect">
            <a:avLst/>
          </a:prstGeom>
          <a:noFill/>
          <a:ln>
            <a:noFill/>
          </a:ln>
        </p:spPr>
      </p:pic>
      <p:pic>
        <p:nvPicPr>
          <p:cNvPr id="307" name="Google Shape;307;p22"/>
          <p:cNvPicPr preferRelativeResize="0"/>
          <p:nvPr/>
        </p:nvPicPr>
        <p:blipFill>
          <a:blip r:embed="rId3">
            <a:alphaModFix/>
          </a:blip>
          <a:stretch>
            <a:fillRect/>
          </a:stretch>
        </p:blipFill>
        <p:spPr>
          <a:xfrm>
            <a:off x="7096091" y="1454788"/>
            <a:ext cx="3381412" cy="2233911"/>
          </a:xfrm>
          <a:prstGeom prst="rect">
            <a:avLst/>
          </a:prstGeom>
          <a:noFill/>
          <a:ln>
            <a:noFill/>
          </a:ln>
        </p:spPr>
      </p:pic>
      <p:sp>
        <p:nvSpPr>
          <p:cNvPr id="308" name="Google Shape;308;p22"/>
          <p:cNvSpPr/>
          <p:nvPr/>
        </p:nvSpPr>
        <p:spPr>
          <a:xfrm flipH="1">
            <a:off x="7928397" y="1672514"/>
            <a:ext cx="774900" cy="7743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22"/>
          <p:cNvGrpSpPr/>
          <p:nvPr/>
        </p:nvGrpSpPr>
        <p:grpSpPr>
          <a:xfrm>
            <a:off x="7288841" y="1672491"/>
            <a:ext cx="828027" cy="774292"/>
            <a:chOff x="3385225" y="1725400"/>
            <a:chExt cx="698050" cy="652750"/>
          </a:xfrm>
        </p:grpSpPr>
        <p:sp>
          <p:nvSpPr>
            <p:cNvPr id="310" name="Google Shape;310;p22"/>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2"/>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22"/>
          <p:cNvGrpSpPr/>
          <p:nvPr/>
        </p:nvGrpSpPr>
        <p:grpSpPr>
          <a:xfrm rot="431091">
            <a:off x="303444" y="1483553"/>
            <a:ext cx="491509" cy="506802"/>
            <a:chOff x="4035150" y="1187900"/>
            <a:chExt cx="311100" cy="320800"/>
          </a:xfrm>
        </p:grpSpPr>
        <p:sp>
          <p:nvSpPr>
            <p:cNvPr id="313" name="Google Shape;313;p22"/>
            <p:cNvSpPr/>
            <p:nvPr/>
          </p:nvSpPr>
          <p:spPr>
            <a:xfrm>
              <a:off x="4035150" y="1187900"/>
              <a:ext cx="148725" cy="318675"/>
            </a:xfrm>
            <a:custGeom>
              <a:rect b="b" l="l" r="r" t="t"/>
              <a:pathLst>
                <a:path extrusionOk="0" h="12747" w="5949">
                  <a:moveTo>
                    <a:pt x="2695" y="1"/>
                  </a:moveTo>
                  <a:cubicBezTo>
                    <a:pt x="2418" y="1"/>
                    <a:pt x="2169" y="191"/>
                    <a:pt x="2103" y="470"/>
                  </a:cubicBezTo>
                  <a:lnTo>
                    <a:pt x="77" y="9074"/>
                  </a:lnTo>
                  <a:cubicBezTo>
                    <a:pt x="1" y="9397"/>
                    <a:pt x="199" y="9723"/>
                    <a:pt x="522" y="9803"/>
                  </a:cubicBezTo>
                  <a:lnTo>
                    <a:pt x="2308" y="10248"/>
                  </a:lnTo>
                  <a:lnTo>
                    <a:pt x="2980" y="10344"/>
                  </a:lnTo>
                  <a:lnTo>
                    <a:pt x="3578" y="12143"/>
                  </a:lnTo>
                  <a:cubicBezTo>
                    <a:pt x="3650" y="12360"/>
                    <a:pt x="3836" y="12517"/>
                    <a:pt x="4062" y="12552"/>
                  </a:cubicBezTo>
                  <a:lnTo>
                    <a:pt x="5298" y="12747"/>
                  </a:lnTo>
                  <a:lnTo>
                    <a:pt x="5817" y="11544"/>
                  </a:lnTo>
                  <a:lnTo>
                    <a:pt x="5948" y="539"/>
                  </a:lnTo>
                  <a:lnTo>
                    <a:pt x="2797" y="9"/>
                  </a:lnTo>
                  <a:cubicBezTo>
                    <a:pt x="2763" y="3"/>
                    <a:pt x="2729" y="1"/>
                    <a:pt x="26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2"/>
            <p:cNvSpPr/>
            <p:nvPr/>
          </p:nvSpPr>
          <p:spPr>
            <a:xfrm>
              <a:off x="4074150" y="1194575"/>
              <a:ext cx="272100" cy="314125"/>
            </a:xfrm>
            <a:custGeom>
              <a:rect b="b" l="l" r="r" t="t"/>
              <a:pathLst>
                <a:path extrusionOk="0" h="12565" w="10884">
                  <a:moveTo>
                    <a:pt x="2950" y="1"/>
                  </a:moveTo>
                  <a:cubicBezTo>
                    <a:pt x="2672" y="1"/>
                    <a:pt x="2422" y="188"/>
                    <a:pt x="2350" y="466"/>
                  </a:cubicBezTo>
                  <a:lnTo>
                    <a:pt x="93" y="9191"/>
                  </a:lnTo>
                  <a:cubicBezTo>
                    <a:pt x="1" y="9549"/>
                    <a:pt x="240" y="9909"/>
                    <a:pt x="607" y="9961"/>
                  </a:cubicBezTo>
                  <a:lnTo>
                    <a:pt x="2581" y="10243"/>
                  </a:lnTo>
                  <a:cubicBezTo>
                    <a:pt x="2834" y="10279"/>
                    <a:pt x="3039" y="10466"/>
                    <a:pt x="3097" y="10715"/>
                  </a:cubicBezTo>
                  <a:lnTo>
                    <a:pt x="3423" y="12086"/>
                  </a:lnTo>
                  <a:cubicBezTo>
                    <a:pt x="3495" y="12391"/>
                    <a:pt x="3761" y="12565"/>
                    <a:pt x="4031" y="12565"/>
                  </a:cubicBezTo>
                  <a:cubicBezTo>
                    <a:pt x="4210" y="12565"/>
                    <a:pt x="4391" y="12488"/>
                    <a:pt x="4518" y="12324"/>
                  </a:cubicBezTo>
                  <a:lnTo>
                    <a:pt x="5545" y="10997"/>
                  </a:lnTo>
                  <a:cubicBezTo>
                    <a:pt x="5664" y="10843"/>
                    <a:pt x="5845" y="10756"/>
                    <a:pt x="6036" y="10756"/>
                  </a:cubicBezTo>
                  <a:cubicBezTo>
                    <a:pt x="6065" y="10756"/>
                    <a:pt x="6094" y="10758"/>
                    <a:pt x="6123" y="10762"/>
                  </a:cubicBezTo>
                  <a:lnTo>
                    <a:pt x="8129" y="11042"/>
                  </a:lnTo>
                  <a:cubicBezTo>
                    <a:pt x="8158" y="11046"/>
                    <a:pt x="8187" y="11048"/>
                    <a:pt x="8216" y="11048"/>
                  </a:cubicBezTo>
                  <a:cubicBezTo>
                    <a:pt x="8499" y="11048"/>
                    <a:pt x="8751" y="10853"/>
                    <a:pt x="8819" y="10569"/>
                  </a:cubicBezTo>
                  <a:lnTo>
                    <a:pt x="10803" y="2192"/>
                  </a:lnTo>
                  <a:cubicBezTo>
                    <a:pt x="10884" y="1850"/>
                    <a:pt x="10664" y="1508"/>
                    <a:pt x="10319" y="1440"/>
                  </a:cubicBezTo>
                  <a:lnTo>
                    <a:pt x="3072" y="13"/>
                  </a:lnTo>
                  <a:cubicBezTo>
                    <a:pt x="3031" y="4"/>
                    <a:pt x="2990" y="1"/>
                    <a:pt x="2950"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22"/>
          <p:cNvGrpSpPr/>
          <p:nvPr/>
        </p:nvGrpSpPr>
        <p:grpSpPr>
          <a:xfrm rot="908567">
            <a:off x="1368926" y="2943486"/>
            <a:ext cx="525661" cy="530167"/>
            <a:chOff x="1482725" y="1385500"/>
            <a:chExt cx="201225" cy="202950"/>
          </a:xfrm>
        </p:grpSpPr>
        <p:sp>
          <p:nvSpPr>
            <p:cNvPr id="316" name="Google Shape;316;p22"/>
            <p:cNvSpPr/>
            <p:nvPr/>
          </p:nvSpPr>
          <p:spPr>
            <a:xfrm>
              <a:off x="1497225" y="1401700"/>
              <a:ext cx="186725" cy="186750"/>
            </a:xfrm>
            <a:custGeom>
              <a:rect b="b" l="l" r="r" t="t"/>
              <a:pathLst>
                <a:path extrusionOk="0" h="7470" w="7469">
                  <a:moveTo>
                    <a:pt x="578" y="0"/>
                  </a:moveTo>
                  <a:cubicBezTo>
                    <a:pt x="259" y="0"/>
                    <a:pt x="0" y="259"/>
                    <a:pt x="0" y="578"/>
                  </a:cubicBezTo>
                  <a:lnTo>
                    <a:pt x="0" y="6891"/>
                  </a:lnTo>
                  <a:cubicBezTo>
                    <a:pt x="0" y="7210"/>
                    <a:pt x="259" y="7469"/>
                    <a:pt x="578" y="7469"/>
                  </a:cubicBezTo>
                  <a:lnTo>
                    <a:pt x="6891" y="7469"/>
                  </a:lnTo>
                  <a:cubicBezTo>
                    <a:pt x="7210" y="7469"/>
                    <a:pt x="7468" y="7210"/>
                    <a:pt x="7468" y="6891"/>
                  </a:cubicBezTo>
                  <a:lnTo>
                    <a:pt x="7468" y="578"/>
                  </a:lnTo>
                  <a:cubicBezTo>
                    <a:pt x="7468" y="259"/>
                    <a:pt x="7210" y="0"/>
                    <a:pt x="6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2"/>
            <p:cNvSpPr/>
            <p:nvPr/>
          </p:nvSpPr>
          <p:spPr>
            <a:xfrm>
              <a:off x="1482725" y="1385500"/>
              <a:ext cx="186750" cy="186750"/>
            </a:xfrm>
            <a:custGeom>
              <a:rect b="b" l="l" r="r" t="t"/>
              <a:pathLst>
                <a:path extrusionOk="0" h="7470" w="7470">
                  <a:moveTo>
                    <a:pt x="618" y="1"/>
                  </a:moveTo>
                  <a:cubicBezTo>
                    <a:pt x="277" y="1"/>
                    <a:pt x="1" y="277"/>
                    <a:pt x="1" y="617"/>
                  </a:cubicBezTo>
                  <a:lnTo>
                    <a:pt x="1" y="6854"/>
                  </a:lnTo>
                  <a:cubicBezTo>
                    <a:pt x="1" y="7194"/>
                    <a:pt x="277" y="7470"/>
                    <a:pt x="618" y="7470"/>
                  </a:cubicBezTo>
                  <a:lnTo>
                    <a:pt x="6854" y="7470"/>
                  </a:lnTo>
                  <a:cubicBezTo>
                    <a:pt x="7195" y="7470"/>
                    <a:pt x="7470" y="7194"/>
                    <a:pt x="7470" y="6854"/>
                  </a:cubicBezTo>
                  <a:lnTo>
                    <a:pt x="7470" y="617"/>
                  </a:lnTo>
                  <a:cubicBezTo>
                    <a:pt x="7470" y="277"/>
                    <a:pt x="7195" y="1"/>
                    <a:pt x="6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2"/>
            <p:cNvSpPr/>
            <p:nvPr/>
          </p:nvSpPr>
          <p:spPr>
            <a:xfrm>
              <a:off x="1531925" y="1423100"/>
              <a:ext cx="41125" cy="111575"/>
            </a:xfrm>
            <a:custGeom>
              <a:rect b="b" l="l" r="r" t="t"/>
              <a:pathLst>
                <a:path extrusionOk="0" h="4463" w="1645">
                  <a:moveTo>
                    <a:pt x="1386" y="1"/>
                  </a:moveTo>
                  <a:cubicBezTo>
                    <a:pt x="1286" y="1"/>
                    <a:pt x="1194" y="67"/>
                    <a:pt x="1166" y="170"/>
                  </a:cubicBezTo>
                  <a:lnTo>
                    <a:pt x="36" y="4168"/>
                  </a:lnTo>
                  <a:cubicBezTo>
                    <a:pt x="1" y="4291"/>
                    <a:pt x="73" y="4419"/>
                    <a:pt x="195" y="4453"/>
                  </a:cubicBezTo>
                  <a:cubicBezTo>
                    <a:pt x="217" y="4459"/>
                    <a:pt x="238" y="4462"/>
                    <a:pt x="259" y="4462"/>
                  </a:cubicBezTo>
                  <a:cubicBezTo>
                    <a:pt x="359" y="4462"/>
                    <a:pt x="452" y="4396"/>
                    <a:pt x="481" y="4293"/>
                  </a:cubicBezTo>
                  <a:lnTo>
                    <a:pt x="1610" y="295"/>
                  </a:lnTo>
                  <a:cubicBezTo>
                    <a:pt x="1645" y="172"/>
                    <a:pt x="1574" y="44"/>
                    <a:pt x="1450" y="10"/>
                  </a:cubicBezTo>
                  <a:cubicBezTo>
                    <a:pt x="1429" y="4"/>
                    <a:pt x="1408" y="1"/>
                    <a:pt x="1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2"/>
            <p:cNvSpPr/>
            <p:nvPr/>
          </p:nvSpPr>
          <p:spPr>
            <a:xfrm>
              <a:off x="1579150" y="1423100"/>
              <a:ext cx="41150" cy="111575"/>
            </a:xfrm>
            <a:custGeom>
              <a:rect b="b" l="l" r="r" t="t"/>
              <a:pathLst>
                <a:path extrusionOk="0" h="4463" w="1646">
                  <a:moveTo>
                    <a:pt x="1387" y="1"/>
                  </a:moveTo>
                  <a:cubicBezTo>
                    <a:pt x="1286" y="1"/>
                    <a:pt x="1194" y="67"/>
                    <a:pt x="1165" y="170"/>
                  </a:cubicBezTo>
                  <a:lnTo>
                    <a:pt x="35" y="4168"/>
                  </a:lnTo>
                  <a:cubicBezTo>
                    <a:pt x="0" y="4291"/>
                    <a:pt x="72" y="4419"/>
                    <a:pt x="195" y="4453"/>
                  </a:cubicBezTo>
                  <a:cubicBezTo>
                    <a:pt x="216" y="4459"/>
                    <a:pt x="237" y="4462"/>
                    <a:pt x="259" y="4462"/>
                  </a:cubicBezTo>
                  <a:cubicBezTo>
                    <a:pt x="359" y="4462"/>
                    <a:pt x="452" y="4396"/>
                    <a:pt x="481" y="4293"/>
                  </a:cubicBezTo>
                  <a:lnTo>
                    <a:pt x="1611" y="295"/>
                  </a:lnTo>
                  <a:cubicBezTo>
                    <a:pt x="1646" y="172"/>
                    <a:pt x="1574" y="44"/>
                    <a:pt x="1451" y="10"/>
                  </a:cubicBezTo>
                  <a:cubicBezTo>
                    <a:pt x="1430" y="4"/>
                    <a:pt x="1408" y="1"/>
                    <a:pt x="13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2"/>
            <p:cNvSpPr/>
            <p:nvPr/>
          </p:nvSpPr>
          <p:spPr>
            <a:xfrm>
              <a:off x="1520350" y="1450450"/>
              <a:ext cx="111550" cy="11575"/>
            </a:xfrm>
            <a:custGeom>
              <a:rect b="b" l="l" r="r" t="t"/>
              <a:pathLst>
                <a:path extrusionOk="0" h="463" w="4462">
                  <a:moveTo>
                    <a:pt x="231" y="0"/>
                  </a:moveTo>
                  <a:cubicBezTo>
                    <a:pt x="104" y="0"/>
                    <a:pt x="0" y="103"/>
                    <a:pt x="0" y="231"/>
                  </a:cubicBezTo>
                  <a:cubicBezTo>
                    <a:pt x="0" y="359"/>
                    <a:pt x="104" y="463"/>
                    <a:pt x="231" y="463"/>
                  </a:cubicBezTo>
                  <a:lnTo>
                    <a:pt x="4229" y="463"/>
                  </a:lnTo>
                  <a:cubicBezTo>
                    <a:pt x="4357" y="463"/>
                    <a:pt x="4461" y="359"/>
                    <a:pt x="4461" y="231"/>
                  </a:cubicBezTo>
                  <a:cubicBezTo>
                    <a:pt x="4461" y="103"/>
                    <a:pt x="4357" y="0"/>
                    <a:pt x="4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a:off x="1520350" y="1496100"/>
              <a:ext cx="111550" cy="11600"/>
            </a:xfrm>
            <a:custGeom>
              <a:rect b="b" l="l" r="r" t="t"/>
              <a:pathLst>
                <a:path extrusionOk="0" h="464" w="4462">
                  <a:moveTo>
                    <a:pt x="231" y="1"/>
                  </a:moveTo>
                  <a:cubicBezTo>
                    <a:pt x="104" y="1"/>
                    <a:pt x="0" y="104"/>
                    <a:pt x="0" y="232"/>
                  </a:cubicBezTo>
                  <a:cubicBezTo>
                    <a:pt x="0" y="359"/>
                    <a:pt x="104" y="463"/>
                    <a:pt x="231" y="463"/>
                  </a:cubicBezTo>
                  <a:lnTo>
                    <a:pt x="4229" y="463"/>
                  </a:lnTo>
                  <a:cubicBezTo>
                    <a:pt x="4357" y="463"/>
                    <a:pt x="4461" y="359"/>
                    <a:pt x="4461" y="232"/>
                  </a:cubicBezTo>
                  <a:cubicBezTo>
                    <a:pt x="4461" y="104"/>
                    <a:pt x="4357" y="1"/>
                    <a:pt x="4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ONE_COLUMN_TEXT_1_1_1_1">
    <p:bg>
      <p:bgPr>
        <a:solidFill>
          <a:schemeClr val="dk2"/>
        </a:solidFill>
      </p:bgPr>
    </p:bg>
    <p:spTree>
      <p:nvGrpSpPr>
        <p:cNvPr id="322" name="Shape 322"/>
        <p:cNvGrpSpPr/>
        <p:nvPr/>
      </p:nvGrpSpPr>
      <p:grpSpPr>
        <a:xfrm>
          <a:off x="0" y="0"/>
          <a:ext cx="0" cy="0"/>
          <a:chOff x="0" y="0"/>
          <a:chExt cx="0" cy="0"/>
        </a:xfrm>
      </p:grpSpPr>
      <p:sp>
        <p:nvSpPr>
          <p:cNvPr id="323" name="Google Shape;323;p2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3"/>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5" name="Google Shape;325;p23"/>
          <p:cNvPicPr preferRelativeResize="0"/>
          <p:nvPr/>
        </p:nvPicPr>
        <p:blipFill>
          <a:blip r:embed="rId2">
            <a:alphaModFix/>
          </a:blip>
          <a:stretch>
            <a:fillRect/>
          </a:stretch>
        </p:blipFill>
        <p:spPr>
          <a:xfrm flipH="1" rot="9201147">
            <a:off x="-636938" y="1297336"/>
            <a:ext cx="3237522" cy="2138850"/>
          </a:xfrm>
          <a:prstGeom prst="rect">
            <a:avLst/>
          </a:prstGeom>
          <a:noFill/>
          <a:ln>
            <a:noFill/>
          </a:ln>
        </p:spPr>
      </p:pic>
      <p:sp>
        <p:nvSpPr>
          <p:cNvPr id="326" name="Google Shape;326;p23"/>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327" name="Google Shape;327;p23"/>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328" name="Google Shape;328;p23"/>
          <p:cNvGrpSpPr/>
          <p:nvPr/>
        </p:nvGrpSpPr>
        <p:grpSpPr>
          <a:xfrm>
            <a:off x="6092400" y="684900"/>
            <a:ext cx="2331600" cy="274500"/>
            <a:chOff x="720000" y="540000"/>
            <a:chExt cx="2331600" cy="274500"/>
          </a:xfrm>
        </p:grpSpPr>
        <p:sp>
          <p:nvSpPr>
            <p:cNvPr id="329" name="Google Shape;329;p2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23"/>
            <p:cNvGrpSpPr/>
            <p:nvPr/>
          </p:nvGrpSpPr>
          <p:grpSpPr>
            <a:xfrm>
              <a:off x="2783393" y="590851"/>
              <a:ext cx="173819" cy="172772"/>
              <a:chOff x="1979925" y="448850"/>
              <a:chExt cx="79500" cy="79025"/>
            </a:xfrm>
          </p:grpSpPr>
          <p:sp>
            <p:nvSpPr>
              <p:cNvPr id="331" name="Google Shape;331;p2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33" name="Google Shape;333;p23"/>
          <p:cNvPicPr preferRelativeResize="0"/>
          <p:nvPr/>
        </p:nvPicPr>
        <p:blipFill>
          <a:blip r:embed="rId3">
            <a:alphaModFix/>
          </a:blip>
          <a:stretch>
            <a:fillRect/>
          </a:stretch>
        </p:blipFill>
        <p:spPr>
          <a:xfrm rot="-4168957">
            <a:off x="7186384" y="1431256"/>
            <a:ext cx="3027685" cy="3358997"/>
          </a:xfrm>
          <a:prstGeom prst="rect">
            <a:avLst/>
          </a:prstGeom>
          <a:noFill/>
          <a:ln>
            <a:noFill/>
          </a:ln>
        </p:spPr>
      </p:pic>
      <p:grpSp>
        <p:nvGrpSpPr>
          <p:cNvPr id="334" name="Google Shape;334;p23"/>
          <p:cNvGrpSpPr/>
          <p:nvPr/>
        </p:nvGrpSpPr>
        <p:grpSpPr>
          <a:xfrm rot="-677977">
            <a:off x="2343" y="1425967"/>
            <a:ext cx="1444625" cy="1350876"/>
            <a:chOff x="3385225" y="1725400"/>
            <a:chExt cx="698050" cy="652750"/>
          </a:xfrm>
        </p:grpSpPr>
        <p:sp>
          <p:nvSpPr>
            <p:cNvPr id="335" name="Google Shape;335;p23"/>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23"/>
          <p:cNvGrpSpPr/>
          <p:nvPr/>
        </p:nvGrpSpPr>
        <p:grpSpPr>
          <a:xfrm rot="759692">
            <a:off x="7711528" y="3429294"/>
            <a:ext cx="485067" cy="489221"/>
            <a:chOff x="1800663" y="1153014"/>
            <a:chExt cx="174987" cy="176486"/>
          </a:xfrm>
        </p:grpSpPr>
        <p:sp>
          <p:nvSpPr>
            <p:cNvPr id="338" name="Google Shape;338;p23"/>
            <p:cNvSpPr/>
            <p:nvPr/>
          </p:nvSpPr>
          <p:spPr>
            <a:xfrm>
              <a:off x="1811400" y="1165275"/>
              <a:ext cx="164250" cy="164225"/>
            </a:xfrm>
            <a:custGeom>
              <a:rect b="b" l="l" r="r" t="t"/>
              <a:pathLst>
                <a:path extrusionOk="0" h="6569" w="6570">
                  <a:moveTo>
                    <a:pt x="469" y="0"/>
                  </a:moveTo>
                  <a:cubicBezTo>
                    <a:pt x="210" y="0"/>
                    <a:pt x="0" y="210"/>
                    <a:pt x="0" y="469"/>
                  </a:cubicBezTo>
                  <a:lnTo>
                    <a:pt x="0" y="6100"/>
                  </a:lnTo>
                  <a:cubicBezTo>
                    <a:pt x="0" y="6359"/>
                    <a:pt x="210" y="6569"/>
                    <a:pt x="469" y="6569"/>
                  </a:cubicBezTo>
                  <a:lnTo>
                    <a:pt x="6100" y="6569"/>
                  </a:lnTo>
                  <a:cubicBezTo>
                    <a:pt x="6359" y="6569"/>
                    <a:pt x="6569" y="6359"/>
                    <a:pt x="6569" y="6100"/>
                  </a:cubicBezTo>
                  <a:lnTo>
                    <a:pt x="6569" y="469"/>
                  </a:lnTo>
                  <a:cubicBezTo>
                    <a:pt x="6569" y="211"/>
                    <a:pt x="6359" y="0"/>
                    <a:pt x="6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3"/>
            <p:cNvSpPr/>
            <p:nvPr/>
          </p:nvSpPr>
          <p:spPr>
            <a:xfrm>
              <a:off x="1800663" y="1153014"/>
              <a:ext cx="160251" cy="160275"/>
            </a:xfrm>
            <a:custGeom>
              <a:rect b="b" l="l" r="r" t="t"/>
              <a:pathLst>
                <a:path extrusionOk="0" h="6570" w="6569">
                  <a:moveTo>
                    <a:pt x="541" y="1"/>
                  </a:moveTo>
                  <a:cubicBezTo>
                    <a:pt x="243" y="1"/>
                    <a:pt x="0" y="244"/>
                    <a:pt x="0" y="543"/>
                  </a:cubicBezTo>
                  <a:lnTo>
                    <a:pt x="0" y="6028"/>
                  </a:lnTo>
                  <a:cubicBezTo>
                    <a:pt x="0" y="6327"/>
                    <a:pt x="243" y="6570"/>
                    <a:pt x="541" y="6570"/>
                  </a:cubicBezTo>
                  <a:lnTo>
                    <a:pt x="6027" y="6570"/>
                  </a:lnTo>
                  <a:cubicBezTo>
                    <a:pt x="6326" y="6570"/>
                    <a:pt x="6568" y="6327"/>
                    <a:pt x="6568" y="6028"/>
                  </a:cubicBezTo>
                  <a:lnTo>
                    <a:pt x="6568" y="543"/>
                  </a:lnTo>
                  <a:cubicBezTo>
                    <a:pt x="6568" y="244"/>
                    <a:pt x="6326" y="1"/>
                    <a:pt x="6027"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3"/>
            <p:cNvSpPr/>
            <p:nvPr/>
          </p:nvSpPr>
          <p:spPr>
            <a:xfrm>
              <a:off x="1844300" y="1176925"/>
              <a:ext cx="72800" cy="88625"/>
            </a:xfrm>
            <a:custGeom>
              <a:rect b="b" l="l" r="r" t="t"/>
              <a:pathLst>
                <a:path extrusionOk="0" h="3545" w="2912">
                  <a:moveTo>
                    <a:pt x="1443" y="285"/>
                  </a:moveTo>
                  <a:cubicBezTo>
                    <a:pt x="1903" y="285"/>
                    <a:pt x="2279" y="660"/>
                    <a:pt x="2279" y="1121"/>
                  </a:cubicBezTo>
                  <a:lnTo>
                    <a:pt x="2279" y="1497"/>
                  </a:lnTo>
                  <a:lnTo>
                    <a:pt x="606" y="1497"/>
                  </a:lnTo>
                  <a:lnTo>
                    <a:pt x="606" y="1121"/>
                  </a:lnTo>
                  <a:cubicBezTo>
                    <a:pt x="606" y="660"/>
                    <a:pt x="982" y="285"/>
                    <a:pt x="1443" y="285"/>
                  </a:cubicBezTo>
                  <a:close/>
                  <a:moveTo>
                    <a:pt x="1443" y="1"/>
                  </a:moveTo>
                  <a:cubicBezTo>
                    <a:pt x="825" y="1"/>
                    <a:pt x="322" y="503"/>
                    <a:pt x="322" y="1121"/>
                  </a:cubicBezTo>
                  <a:lnTo>
                    <a:pt x="322" y="1498"/>
                  </a:lnTo>
                  <a:lnTo>
                    <a:pt x="315" y="1498"/>
                  </a:lnTo>
                  <a:cubicBezTo>
                    <a:pt x="141" y="1498"/>
                    <a:pt x="1" y="1639"/>
                    <a:pt x="1" y="1812"/>
                  </a:cubicBezTo>
                  <a:lnTo>
                    <a:pt x="1" y="3230"/>
                  </a:lnTo>
                  <a:cubicBezTo>
                    <a:pt x="1" y="3404"/>
                    <a:pt x="141" y="3544"/>
                    <a:pt x="315" y="3544"/>
                  </a:cubicBezTo>
                  <a:lnTo>
                    <a:pt x="2596" y="3544"/>
                  </a:lnTo>
                  <a:cubicBezTo>
                    <a:pt x="2770" y="3544"/>
                    <a:pt x="2912" y="3404"/>
                    <a:pt x="2912" y="3230"/>
                  </a:cubicBezTo>
                  <a:lnTo>
                    <a:pt x="2912" y="1812"/>
                  </a:lnTo>
                  <a:cubicBezTo>
                    <a:pt x="2912" y="1639"/>
                    <a:pt x="2771" y="1498"/>
                    <a:pt x="2596" y="1498"/>
                  </a:cubicBezTo>
                  <a:lnTo>
                    <a:pt x="2562" y="1498"/>
                  </a:lnTo>
                  <a:lnTo>
                    <a:pt x="2562" y="1121"/>
                  </a:lnTo>
                  <a:cubicBezTo>
                    <a:pt x="2562" y="503"/>
                    <a:pt x="2060" y="1"/>
                    <a:pt x="1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3"/>
            <p:cNvSpPr/>
            <p:nvPr/>
          </p:nvSpPr>
          <p:spPr>
            <a:xfrm>
              <a:off x="1870975" y="1223425"/>
              <a:ext cx="18950" cy="31675"/>
            </a:xfrm>
            <a:custGeom>
              <a:rect b="b" l="l" r="r" t="t"/>
              <a:pathLst>
                <a:path extrusionOk="0" h="1267" w="758">
                  <a:moveTo>
                    <a:pt x="393" y="1"/>
                  </a:moveTo>
                  <a:cubicBezTo>
                    <a:pt x="368" y="1"/>
                    <a:pt x="343" y="3"/>
                    <a:pt x="318" y="8"/>
                  </a:cubicBezTo>
                  <a:cubicBezTo>
                    <a:pt x="179" y="36"/>
                    <a:pt x="64" y="149"/>
                    <a:pt x="35" y="288"/>
                  </a:cubicBezTo>
                  <a:cubicBezTo>
                    <a:pt x="0" y="454"/>
                    <a:pt x="80" y="606"/>
                    <a:pt x="208" y="681"/>
                  </a:cubicBezTo>
                  <a:cubicBezTo>
                    <a:pt x="234" y="697"/>
                    <a:pt x="249" y="726"/>
                    <a:pt x="241" y="754"/>
                  </a:cubicBezTo>
                  <a:lnTo>
                    <a:pt x="178" y="989"/>
                  </a:lnTo>
                  <a:cubicBezTo>
                    <a:pt x="140" y="1129"/>
                    <a:pt x="245" y="1266"/>
                    <a:pt x="390" y="1266"/>
                  </a:cubicBezTo>
                  <a:cubicBezTo>
                    <a:pt x="535" y="1266"/>
                    <a:pt x="639" y="1129"/>
                    <a:pt x="601" y="989"/>
                  </a:cubicBezTo>
                  <a:lnTo>
                    <a:pt x="539" y="757"/>
                  </a:lnTo>
                  <a:cubicBezTo>
                    <a:pt x="530" y="728"/>
                    <a:pt x="546" y="698"/>
                    <a:pt x="573" y="683"/>
                  </a:cubicBezTo>
                  <a:cubicBezTo>
                    <a:pt x="683" y="621"/>
                    <a:pt x="758" y="502"/>
                    <a:pt x="758" y="366"/>
                  </a:cubicBezTo>
                  <a:cubicBezTo>
                    <a:pt x="758" y="164"/>
                    <a:pt x="594" y="1"/>
                    <a:pt x="393"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3"/>
            <p:cNvSpPr/>
            <p:nvPr/>
          </p:nvSpPr>
          <p:spPr>
            <a:xfrm>
              <a:off x="1844300" y="1271200"/>
              <a:ext cx="72800" cy="6775"/>
            </a:xfrm>
            <a:custGeom>
              <a:rect b="b" l="l" r="r" t="t"/>
              <a:pathLst>
                <a:path extrusionOk="0" h="271" w="2912">
                  <a:moveTo>
                    <a:pt x="135" y="1"/>
                  </a:moveTo>
                  <a:cubicBezTo>
                    <a:pt x="61" y="1"/>
                    <a:pt x="1" y="61"/>
                    <a:pt x="1" y="135"/>
                  </a:cubicBezTo>
                  <a:cubicBezTo>
                    <a:pt x="1" y="210"/>
                    <a:pt x="61" y="271"/>
                    <a:pt x="135" y="271"/>
                  </a:cubicBezTo>
                  <a:lnTo>
                    <a:pt x="2776" y="271"/>
                  </a:lnTo>
                  <a:cubicBezTo>
                    <a:pt x="2850" y="271"/>
                    <a:pt x="2912" y="210"/>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3"/>
            <p:cNvSpPr/>
            <p:nvPr/>
          </p:nvSpPr>
          <p:spPr>
            <a:xfrm>
              <a:off x="1844300" y="1282625"/>
              <a:ext cx="72800" cy="6750"/>
            </a:xfrm>
            <a:custGeom>
              <a:rect b="b" l="l" r="r" t="t"/>
              <a:pathLst>
                <a:path extrusionOk="0" h="270" w="2912">
                  <a:moveTo>
                    <a:pt x="135" y="1"/>
                  </a:moveTo>
                  <a:cubicBezTo>
                    <a:pt x="61" y="1"/>
                    <a:pt x="1" y="61"/>
                    <a:pt x="1" y="135"/>
                  </a:cubicBezTo>
                  <a:cubicBezTo>
                    <a:pt x="1" y="209"/>
                    <a:pt x="61" y="270"/>
                    <a:pt x="135" y="270"/>
                  </a:cubicBezTo>
                  <a:lnTo>
                    <a:pt x="2776" y="270"/>
                  </a:lnTo>
                  <a:cubicBezTo>
                    <a:pt x="2850" y="270"/>
                    <a:pt x="2912" y="209"/>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 name="Google Shape;344;p23"/>
          <p:cNvGrpSpPr/>
          <p:nvPr/>
        </p:nvGrpSpPr>
        <p:grpSpPr>
          <a:xfrm rot="-983347">
            <a:off x="1199910" y="1951237"/>
            <a:ext cx="635716" cy="537661"/>
            <a:chOff x="1488250" y="1650750"/>
            <a:chExt cx="211450" cy="178850"/>
          </a:xfrm>
        </p:grpSpPr>
        <p:sp>
          <p:nvSpPr>
            <p:cNvPr id="345" name="Google Shape;345;p23"/>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3"/>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1">
    <p:spTree>
      <p:nvGrpSpPr>
        <p:cNvPr id="348" name="Shape 348"/>
        <p:cNvGrpSpPr/>
        <p:nvPr/>
      </p:nvGrpSpPr>
      <p:grpSpPr>
        <a:xfrm>
          <a:off x="0" y="0"/>
          <a:ext cx="0" cy="0"/>
          <a:chOff x="0" y="0"/>
          <a:chExt cx="0" cy="0"/>
        </a:xfrm>
      </p:grpSpPr>
      <p:sp>
        <p:nvSpPr>
          <p:cNvPr id="349" name="Google Shape;349;p2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352" name="Google Shape;352;p24"/>
          <p:cNvSpPr txBox="1"/>
          <p:nvPr>
            <p:ph idx="1" type="body"/>
          </p:nvPr>
        </p:nvSpPr>
        <p:spPr>
          <a:xfrm>
            <a:off x="720000" y="1427575"/>
            <a:ext cx="3673800" cy="3068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sz="12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1600"/>
              </a:spcBef>
              <a:spcAft>
                <a:spcPts val="0"/>
              </a:spcAft>
              <a:buClr>
                <a:srgbClr val="434343"/>
              </a:buClr>
              <a:buSzPts val="1400"/>
              <a:buChar char="■"/>
              <a:defRPr>
                <a:solidFill>
                  <a:srgbClr val="434343"/>
                </a:solidFill>
              </a:defRPr>
            </a:lvl3pPr>
            <a:lvl4pPr indent="-317500" lvl="3" marL="1828800" rtl="0">
              <a:lnSpc>
                <a:spcPct val="100000"/>
              </a:lnSpc>
              <a:spcBef>
                <a:spcPts val="1600"/>
              </a:spcBef>
              <a:spcAft>
                <a:spcPts val="0"/>
              </a:spcAft>
              <a:buClr>
                <a:srgbClr val="434343"/>
              </a:buClr>
              <a:buSzPts val="1400"/>
              <a:buChar char="●"/>
              <a:defRPr>
                <a:solidFill>
                  <a:srgbClr val="434343"/>
                </a:solidFill>
              </a:defRPr>
            </a:lvl4pPr>
            <a:lvl5pPr indent="-317500" lvl="4" marL="2286000" rtl="0">
              <a:lnSpc>
                <a:spcPct val="100000"/>
              </a:lnSpc>
              <a:spcBef>
                <a:spcPts val="1600"/>
              </a:spcBef>
              <a:spcAft>
                <a:spcPts val="0"/>
              </a:spcAft>
              <a:buClr>
                <a:srgbClr val="434343"/>
              </a:buClr>
              <a:buSzPts val="1400"/>
              <a:buChar char="○"/>
              <a:defRPr>
                <a:solidFill>
                  <a:srgbClr val="434343"/>
                </a:solidFill>
              </a:defRPr>
            </a:lvl5pPr>
            <a:lvl6pPr indent="-317500" lvl="5" marL="2743200" rtl="0">
              <a:lnSpc>
                <a:spcPct val="100000"/>
              </a:lnSpc>
              <a:spcBef>
                <a:spcPts val="1600"/>
              </a:spcBef>
              <a:spcAft>
                <a:spcPts val="0"/>
              </a:spcAft>
              <a:buClr>
                <a:srgbClr val="434343"/>
              </a:buClr>
              <a:buSzPts val="1400"/>
              <a:buChar char="■"/>
              <a:defRPr>
                <a:solidFill>
                  <a:srgbClr val="434343"/>
                </a:solidFill>
              </a:defRPr>
            </a:lvl6pPr>
            <a:lvl7pPr indent="-317500" lvl="6" marL="3200400" rtl="0">
              <a:lnSpc>
                <a:spcPct val="100000"/>
              </a:lnSpc>
              <a:spcBef>
                <a:spcPts val="1600"/>
              </a:spcBef>
              <a:spcAft>
                <a:spcPts val="0"/>
              </a:spcAft>
              <a:buClr>
                <a:srgbClr val="434343"/>
              </a:buClr>
              <a:buSzPts val="1400"/>
              <a:buChar char="●"/>
              <a:defRPr>
                <a:solidFill>
                  <a:srgbClr val="434343"/>
                </a:solidFill>
              </a:defRPr>
            </a:lvl7pPr>
            <a:lvl8pPr indent="-317500" lvl="7" marL="3657600" rtl="0">
              <a:lnSpc>
                <a:spcPct val="100000"/>
              </a:lnSpc>
              <a:spcBef>
                <a:spcPts val="1600"/>
              </a:spcBef>
              <a:spcAft>
                <a:spcPts val="0"/>
              </a:spcAft>
              <a:buClr>
                <a:srgbClr val="434343"/>
              </a:buClr>
              <a:buSzPts val="1400"/>
              <a:buChar char="○"/>
              <a:defRPr>
                <a:solidFill>
                  <a:srgbClr val="434343"/>
                </a:solidFill>
              </a:defRPr>
            </a:lvl8pPr>
            <a:lvl9pPr indent="-317500" lvl="8" marL="4114800" rtl="0">
              <a:lnSpc>
                <a:spcPct val="100000"/>
              </a:lnSpc>
              <a:spcBef>
                <a:spcPts val="1600"/>
              </a:spcBef>
              <a:spcAft>
                <a:spcPts val="1600"/>
              </a:spcAft>
              <a:buClr>
                <a:srgbClr val="434343"/>
              </a:buClr>
              <a:buSzPts val="1400"/>
              <a:buChar char="■"/>
              <a:defRPr>
                <a:solidFill>
                  <a:srgbClr val="434343"/>
                </a:solidFill>
              </a:defRPr>
            </a:lvl9pPr>
          </a:lstStyle>
          <a:p/>
        </p:txBody>
      </p:sp>
      <p:grpSp>
        <p:nvGrpSpPr>
          <p:cNvPr id="353" name="Google Shape;353;p24"/>
          <p:cNvGrpSpPr/>
          <p:nvPr/>
        </p:nvGrpSpPr>
        <p:grpSpPr>
          <a:xfrm>
            <a:off x="6092400" y="684900"/>
            <a:ext cx="2331600" cy="274500"/>
            <a:chOff x="720000" y="540000"/>
            <a:chExt cx="2331600" cy="274500"/>
          </a:xfrm>
        </p:grpSpPr>
        <p:sp>
          <p:nvSpPr>
            <p:cNvPr id="354" name="Google Shape;354;p2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24"/>
            <p:cNvGrpSpPr/>
            <p:nvPr/>
          </p:nvGrpSpPr>
          <p:grpSpPr>
            <a:xfrm>
              <a:off x="2783393" y="590851"/>
              <a:ext cx="173819" cy="172772"/>
              <a:chOff x="1979925" y="448850"/>
              <a:chExt cx="79500" cy="79025"/>
            </a:xfrm>
          </p:grpSpPr>
          <p:sp>
            <p:nvSpPr>
              <p:cNvPr id="356" name="Google Shape;356;p2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8" name="Google Shape;358;p24"/>
          <p:cNvSpPr txBox="1"/>
          <p:nvPr>
            <p:ph idx="2" type="body"/>
          </p:nvPr>
        </p:nvSpPr>
        <p:spPr>
          <a:xfrm>
            <a:off x="4750197" y="1427575"/>
            <a:ext cx="3673800" cy="3068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2"/>
              </a:buClr>
              <a:buSzPts val="1400"/>
              <a:buChar char="●"/>
              <a:defRPr sz="12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1600"/>
              </a:spcBef>
              <a:spcAft>
                <a:spcPts val="0"/>
              </a:spcAft>
              <a:buClr>
                <a:srgbClr val="434343"/>
              </a:buClr>
              <a:buSzPts val="1400"/>
              <a:buChar char="■"/>
              <a:defRPr>
                <a:solidFill>
                  <a:srgbClr val="434343"/>
                </a:solidFill>
              </a:defRPr>
            </a:lvl3pPr>
            <a:lvl4pPr indent="-317500" lvl="3" marL="1828800" rtl="0">
              <a:lnSpc>
                <a:spcPct val="100000"/>
              </a:lnSpc>
              <a:spcBef>
                <a:spcPts val="1600"/>
              </a:spcBef>
              <a:spcAft>
                <a:spcPts val="0"/>
              </a:spcAft>
              <a:buClr>
                <a:srgbClr val="434343"/>
              </a:buClr>
              <a:buSzPts val="1400"/>
              <a:buChar char="●"/>
              <a:defRPr>
                <a:solidFill>
                  <a:srgbClr val="434343"/>
                </a:solidFill>
              </a:defRPr>
            </a:lvl4pPr>
            <a:lvl5pPr indent="-317500" lvl="4" marL="2286000" rtl="0">
              <a:lnSpc>
                <a:spcPct val="100000"/>
              </a:lnSpc>
              <a:spcBef>
                <a:spcPts val="1600"/>
              </a:spcBef>
              <a:spcAft>
                <a:spcPts val="0"/>
              </a:spcAft>
              <a:buClr>
                <a:srgbClr val="434343"/>
              </a:buClr>
              <a:buSzPts val="1400"/>
              <a:buChar char="○"/>
              <a:defRPr>
                <a:solidFill>
                  <a:srgbClr val="434343"/>
                </a:solidFill>
              </a:defRPr>
            </a:lvl5pPr>
            <a:lvl6pPr indent="-317500" lvl="5" marL="2743200" rtl="0">
              <a:lnSpc>
                <a:spcPct val="100000"/>
              </a:lnSpc>
              <a:spcBef>
                <a:spcPts val="1600"/>
              </a:spcBef>
              <a:spcAft>
                <a:spcPts val="0"/>
              </a:spcAft>
              <a:buClr>
                <a:srgbClr val="434343"/>
              </a:buClr>
              <a:buSzPts val="1400"/>
              <a:buChar char="■"/>
              <a:defRPr>
                <a:solidFill>
                  <a:srgbClr val="434343"/>
                </a:solidFill>
              </a:defRPr>
            </a:lvl6pPr>
            <a:lvl7pPr indent="-317500" lvl="6" marL="3200400" rtl="0">
              <a:lnSpc>
                <a:spcPct val="100000"/>
              </a:lnSpc>
              <a:spcBef>
                <a:spcPts val="1600"/>
              </a:spcBef>
              <a:spcAft>
                <a:spcPts val="0"/>
              </a:spcAft>
              <a:buClr>
                <a:srgbClr val="434343"/>
              </a:buClr>
              <a:buSzPts val="1400"/>
              <a:buChar char="●"/>
              <a:defRPr>
                <a:solidFill>
                  <a:srgbClr val="434343"/>
                </a:solidFill>
              </a:defRPr>
            </a:lvl7pPr>
            <a:lvl8pPr indent="-317500" lvl="7" marL="3657600" rtl="0">
              <a:lnSpc>
                <a:spcPct val="100000"/>
              </a:lnSpc>
              <a:spcBef>
                <a:spcPts val="1600"/>
              </a:spcBef>
              <a:spcAft>
                <a:spcPts val="0"/>
              </a:spcAft>
              <a:buClr>
                <a:srgbClr val="434343"/>
              </a:buClr>
              <a:buSzPts val="1400"/>
              <a:buChar char="○"/>
              <a:defRPr>
                <a:solidFill>
                  <a:srgbClr val="434343"/>
                </a:solidFill>
              </a:defRPr>
            </a:lvl8pPr>
            <a:lvl9pPr indent="-317500" lvl="8" marL="4114800" rtl="0">
              <a:lnSpc>
                <a:spcPct val="100000"/>
              </a:lnSpc>
              <a:spcBef>
                <a:spcPts val="1600"/>
              </a:spcBef>
              <a:spcAft>
                <a:spcPts val="1600"/>
              </a:spcAft>
              <a:buClr>
                <a:srgbClr val="434343"/>
              </a:buClr>
              <a:buSzPts val="1400"/>
              <a:buChar char="■"/>
              <a:defRPr>
                <a:solidFill>
                  <a:srgbClr val="434343"/>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59" name="Shape 359"/>
        <p:cNvGrpSpPr/>
        <p:nvPr/>
      </p:nvGrpSpPr>
      <p:grpSpPr>
        <a:xfrm>
          <a:off x="0" y="0"/>
          <a:ext cx="0" cy="0"/>
          <a:chOff x="0" y="0"/>
          <a:chExt cx="0" cy="0"/>
        </a:xfrm>
      </p:grpSpPr>
      <p:sp>
        <p:nvSpPr>
          <p:cNvPr id="360" name="Google Shape;360;p25"/>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 name="Google Shape;361;p25"/>
          <p:cNvGrpSpPr/>
          <p:nvPr/>
        </p:nvGrpSpPr>
        <p:grpSpPr>
          <a:xfrm>
            <a:off x="6092400" y="684900"/>
            <a:ext cx="2331600" cy="274500"/>
            <a:chOff x="720000" y="540000"/>
            <a:chExt cx="2331600" cy="274500"/>
          </a:xfrm>
        </p:grpSpPr>
        <p:sp>
          <p:nvSpPr>
            <p:cNvPr id="362" name="Google Shape;362;p2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 name="Google Shape;363;p25"/>
            <p:cNvGrpSpPr/>
            <p:nvPr/>
          </p:nvGrpSpPr>
          <p:grpSpPr>
            <a:xfrm>
              <a:off x="2783393" y="590851"/>
              <a:ext cx="173819" cy="172772"/>
              <a:chOff x="1979925" y="448850"/>
              <a:chExt cx="79500" cy="79025"/>
            </a:xfrm>
          </p:grpSpPr>
          <p:sp>
            <p:nvSpPr>
              <p:cNvPr id="364" name="Google Shape;364;p2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6" name="Google Shape;366;p25"/>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367" name="Google Shape;367;p25"/>
          <p:cNvSpPr txBox="1"/>
          <p:nvPr>
            <p:ph idx="2" type="title"/>
          </p:nvPr>
        </p:nvSpPr>
        <p:spPr>
          <a:xfrm>
            <a:off x="1192950" y="2761650"/>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68" name="Google Shape;368;p25"/>
          <p:cNvSpPr txBox="1"/>
          <p:nvPr>
            <p:ph idx="1" type="subTitle"/>
          </p:nvPr>
        </p:nvSpPr>
        <p:spPr>
          <a:xfrm>
            <a:off x="916000" y="3224025"/>
            <a:ext cx="21066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9" name="Google Shape;369;p25"/>
          <p:cNvSpPr txBox="1"/>
          <p:nvPr>
            <p:ph idx="3" type="title"/>
          </p:nvPr>
        </p:nvSpPr>
        <p:spPr>
          <a:xfrm>
            <a:off x="3807338" y="2761638"/>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70" name="Google Shape;370;p25"/>
          <p:cNvSpPr txBox="1"/>
          <p:nvPr>
            <p:ph idx="4" type="subTitle"/>
          </p:nvPr>
        </p:nvSpPr>
        <p:spPr>
          <a:xfrm>
            <a:off x="3522338" y="3224025"/>
            <a:ext cx="21030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1" name="Google Shape;371;p25"/>
          <p:cNvSpPr txBox="1"/>
          <p:nvPr>
            <p:ph idx="5" type="title"/>
          </p:nvPr>
        </p:nvSpPr>
        <p:spPr>
          <a:xfrm>
            <a:off x="6411875" y="2761650"/>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72" name="Google Shape;372;p25"/>
          <p:cNvSpPr txBox="1"/>
          <p:nvPr>
            <p:ph idx="6" type="subTitle"/>
          </p:nvPr>
        </p:nvSpPr>
        <p:spPr>
          <a:xfrm>
            <a:off x="6136700" y="3224025"/>
            <a:ext cx="21030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373" name="Shape 373"/>
        <p:cNvGrpSpPr/>
        <p:nvPr/>
      </p:nvGrpSpPr>
      <p:grpSpPr>
        <a:xfrm>
          <a:off x="0" y="0"/>
          <a:ext cx="0" cy="0"/>
          <a:chOff x="0" y="0"/>
          <a:chExt cx="0" cy="0"/>
        </a:xfrm>
      </p:grpSpPr>
      <p:sp>
        <p:nvSpPr>
          <p:cNvPr id="374" name="Google Shape;374;p26"/>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26"/>
          <p:cNvGrpSpPr/>
          <p:nvPr/>
        </p:nvGrpSpPr>
        <p:grpSpPr>
          <a:xfrm>
            <a:off x="6092400" y="684900"/>
            <a:ext cx="2331600" cy="274500"/>
            <a:chOff x="720000" y="540000"/>
            <a:chExt cx="2331600" cy="274500"/>
          </a:xfrm>
        </p:grpSpPr>
        <p:sp>
          <p:nvSpPr>
            <p:cNvPr id="376" name="Google Shape;376;p26"/>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26"/>
            <p:cNvGrpSpPr/>
            <p:nvPr/>
          </p:nvGrpSpPr>
          <p:grpSpPr>
            <a:xfrm>
              <a:off x="2783393" y="590851"/>
              <a:ext cx="173819" cy="172772"/>
              <a:chOff x="1979925" y="448850"/>
              <a:chExt cx="79500" cy="79025"/>
            </a:xfrm>
          </p:grpSpPr>
          <p:sp>
            <p:nvSpPr>
              <p:cNvPr id="378" name="Google Shape;378;p2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0" name="Google Shape;380;p26"/>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381" name="Google Shape;381;p26"/>
          <p:cNvSpPr txBox="1"/>
          <p:nvPr>
            <p:ph idx="2" type="title"/>
          </p:nvPr>
        </p:nvSpPr>
        <p:spPr>
          <a:xfrm>
            <a:off x="1773937" y="1761550"/>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2" name="Google Shape;382;p26"/>
          <p:cNvSpPr txBox="1"/>
          <p:nvPr>
            <p:ph idx="1" type="subTitle"/>
          </p:nvPr>
        </p:nvSpPr>
        <p:spPr>
          <a:xfrm>
            <a:off x="3473453" y="1594700"/>
            <a:ext cx="47184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3" name="Google Shape;383;p26"/>
          <p:cNvSpPr txBox="1"/>
          <p:nvPr>
            <p:ph idx="3" type="title"/>
          </p:nvPr>
        </p:nvSpPr>
        <p:spPr>
          <a:xfrm>
            <a:off x="1759474" y="2854475"/>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4" name="Google Shape;384;p26"/>
          <p:cNvSpPr txBox="1"/>
          <p:nvPr>
            <p:ph idx="4" type="subTitle"/>
          </p:nvPr>
        </p:nvSpPr>
        <p:spPr>
          <a:xfrm>
            <a:off x="3473453" y="2685725"/>
            <a:ext cx="47184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5" name="Google Shape;385;p26"/>
          <p:cNvSpPr txBox="1"/>
          <p:nvPr>
            <p:ph idx="5" type="title"/>
          </p:nvPr>
        </p:nvSpPr>
        <p:spPr>
          <a:xfrm>
            <a:off x="1773937" y="3947400"/>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6" name="Google Shape;386;p26"/>
          <p:cNvSpPr txBox="1"/>
          <p:nvPr>
            <p:ph idx="6" type="subTitle"/>
          </p:nvPr>
        </p:nvSpPr>
        <p:spPr>
          <a:xfrm>
            <a:off x="3473453" y="3776750"/>
            <a:ext cx="47181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2">
    <p:spTree>
      <p:nvGrpSpPr>
        <p:cNvPr id="387" name="Shape 387"/>
        <p:cNvGrpSpPr/>
        <p:nvPr/>
      </p:nvGrpSpPr>
      <p:grpSpPr>
        <a:xfrm>
          <a:off x="0" y="0"/>
          <a:ext cx="0" cy="0"/>
          <a:chOff x="0" y="0"/>
          <a:chExt cx="0" cy="0"/>
        </a:xfrm>
      </p:grpSpPr>
      <p:sp>
        <p:nvSpPr>
          <p:cNvPr id="388" name="Google Shape;388;p27"/>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 name="Google Shape;389;p27"/>
          <p:cNvGrpSpPr/>
          <p:nvPr/>
        </p:nvGrpSpPr>
        <p:grpSpPr>
          <a:xfrm>
            <a:off x="6092400" y="684900"/>
            <a:ext cx="2331600" cy="274500"/>
            <a:chOff x="720000" y="540000"/>
            <a:chExt cx="2331600" cy="274500"/>
          </a:xfrm>
        </p:grpSpPr>
        <p:sp>
          <p:nvSpPr>
            <p:cNvPr id="390" name="Google Shape;390;p2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27"/>
            <p:cNvGrpSpPr/>
            <p:nvPr/>
          </p:nvGrpSpPr>
          <p:grpSpPr>
            <a:xfrm>
              <a:off x="2783393" y="590851"/>
              <a:ext cx="173819" cy="172772"/>
              <a:chOff x="1979925" y="448850"/>
              <a:chExt cx="79500" cy="79025"/>
            </a:xfrm>
          </p:grpSpPr>
          <p:sp>
            <p:nvSpPr>
              <p:cNvPr id="392" name="Google Shape;392;p2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4" name="Google Shape;394;p27"/>
          <p:cNvSpPr txBox="1"/>
          <p:nvPr>
            <p:ph idx="1" type="subTitle"/>
          </p:nvPr>
        </p:nvSpPr>
        <p:spPr>
          <a:xfrm>
            <a:off x="1071875" y="2449513"/>
            <a:ext cx="2315400" cy="362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395" name="Google Shape;395;p27"/>
          <p:cNvSpPr txBox="1"/>
          <p:nvPr>
            <p:ph idx="2" type="subTitle"/>
          </p:nvPr>
        </p:nvSpPr>
        <p:spPr>
          <a:xfrm>
            <a:off x="5176850" y="2456538"/>
            <a:ext cx="23133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396" name="Google Shape;396;p27"/>
          <p:cNvSpPr txBox="1"/>
          <p:nvPr>
            <p:ph idx="3" type="subTitle"/>
          </p:nvPr>
        </p:nvSpPr>
        <p:spPr>
          <a:xfrm>
            <a:off x="819150" y="2820600"/>
            <a:ext cx="3439500" cy="83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7" name="Google Shape;397;p27"/>
          <p:cNvSpPr txBox="1"/>
          <p:nvPr>
            <p:ph idx="4" type="subTitle"/>
          </p:nvPr>
        </p:nvSpPr>
        <p:spPr>
          <a:xfrm>
            <a:off x="4896925" y="2821500"/>
            <a:ext cx="3438000" cy="83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8" name="Google Shape;398;p27"/>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99" name="Shape 399"/>
        <p:cNvGrpSpPr/>
        <p:nvPr/>
      </p:nvGrpSpPr>
      <p:grpSpPr>
        <a:xfrm>
          <a:off x="0" y="0"/>
          <a:ext cx="0" cy="0"/>
          <a:chOff x="0" y="0"/>
          <a:chExt cx="0" cy="0"/>
        </a:xfrm>
      </p:grpSpPr>
      <p:sp>
        <p:nvSpPr>
          <p:cNvPr id="400" name="Google Shape;400;p28"/>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402" name="Google Shape;402;p28"/>
          <p:cNvSpPr txBox="1"/>
          <p:nvPr>
            <p:ph idx="2" type="title"/>
          </p:nvPr>
        </p:nvSpPr>
        <p:spPr>
          <a:xfrm>
            <a:off x="925623" y="1835250"/>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3" name="Google Shape;403;p28"/>
          <p:cNvSpPr txBox="1"/>
          <p:nvPr>
            <p:ph idx="1" type="subTitle"/>
          </p:nvPr>
        </p:nvSpPr>
        <p:spPr>
          <a:xfrm>
            <a:off x="925625" y="2266488"/>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4" name="Google Shape;404;p28"/>
          <p:cNvSpPr txBox="1"/>
          <p:nvPr>
            <p:ph idx="3" type="title"/>
          </p:nvPr>
        </p:nvSpPr>
        <p:spPr>
          <a:xfrm>
            <a:off x="5139715" y="1835250"/>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5" name="Google Shape;405;p28"/>
          <p:cNvSpPr txBox="1"/>
          <p:nvPr>
            <p:ph idx="4" type="subTitle"/>
          </p:nvPr>
        </p:nvSpPr>
        <p:spPr>
          <a:xfrm>
            <a:off x="5139702" y="2269238"/>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6" name="Google Shape;406;p28"/>
          <p:cNvSpPr txBox="1"/>
          <p:nvPr>
            <p:ph idx="5" type="title"/>
          </p:nvPr>
        </p:nvSpPr>
        <p:spPr>
          <a:xfrm>
            <a:off x="925633" y="3452675"/>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7" name="Google Shape;407;p28"/>
          <p:cNvSpPr txBox="1"/>
          <p:nvPr>
            <p:ph idx="6" type="subTitle"/>
          </p:nvPr>
        </p:nvSpPr>
        <p:spPr>
          <a:xfrm>
            <a:off x="925613" y="3866675"/>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8" name="Google Shape;408;p28"/>
          <p:cNvSpPr txBox="1"/>
          <p:nvPr>
            <p:ph idx="7" type="title"/>
          </p:nvPr>
        </p:nvSpPr>
        <p:spPr>
          <a:xfrm>
            <a:off x="5139705" y="3452675"/>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9" name="Google Shape;409;p28"/>
          <p:cNvSpPr txBox="1"/>
          <p:nvPr>
            <p:ph idx="8" type="subTitle"/>
          </p:nvPr>
        </p:nvSpPr>
        <p:spPr>
          <a:xfrm>
            <a:off x="5139690" y="3866675"/>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10" name="Google Shape;410;p28"/>
          <p:cNvGrpSpPr/>
          <p:nvPr/>
        </p:nvGrpSpPr>
        <p:grpSpPr>
          <a:xfrm>
            <a:off x="6092400" y="684900"/>
            <a:ext cx="2331600" cy="274500"/>
            <a:chOff x="720000" y="540000"/>
            <a:chExt cx="2331600" cy="274500"/>
          </a:xfrm>
        </p:grpSpPr>
        <p:sp>
          <p:nvSpPr>
            <p:cNvPr id="411" name="Google Shape;411;p2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 name="Google Shape;412;p28"/>
            <p:cNvGrpSpPr/>
            <p:nvPr/>
          </p:nvGrpSpPr>
          <p:grpSpPr>
            <a:xfrm>
              <a:off x="2783393" y="590851"/>
              <a:ext cx="173819" cy="172772"/>
              <a:chOff x="1979925" y="448850"/>
              <a:chExt cx="79500" cy="79025"/>
            </a:xfrm>
          </p:grpSpPr>
          <p:sp>
            <p:nvSpPr>
              <p:cNvPr id="413" name="Google Shape;413;p2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15" name="Shape 415"/>
        <p:cNvGrpSpPr/>
        <p:nvPr/>
      </p:nvGrpSpPr>
      <p:grpSpPr>
        <a:xfrm>
          <a:off x="0" y="0"/>
          <a:ext cx="0" cy="0"/>
          <a:chOff x="0" y="0"/>
          <a:chExt cx="0" cy="0"/>
        </a:xfrm>
      </p:grpSpPr>
      <p:sp>
        <p:nvSpPr>
          <p:cNvPr id="416" name="Google Shape;416;p29"/>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9"/>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418" name="Google Shape;418;p29"/>
          <p:cNvSpPr txBox="1"/>
          <p:nvPr>
            <p:ph idx="2" type="title"/>
          </p:nvPr>
        </p:nvSpPr>
        <p:spPr>
          <a:xfrm>
            <a:off x="945588" y="1706425"/>
            <a:ext cx="1542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19" name="Google Shape;419;p29"/>
          <p:cNvSpPr txBox="1"/>
          <p:nvPr>
            <p:ph idx="1" type="subTitle"/>
          </p:nvPr>
        </p:nvSpPr>
        <p:spPr>
          <a:xfrm>
            <a:off x="875425" y="2100675"/>
            <a:ext cx="21687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0" name="Google Shape;420;p29"/>
          <p:cNvSpPr txBox="1"/>
          <p:nvPr>
            <p:ph idx="3" type="title"/>
          </p:nvPr>
        </p:nvSpPr>
        <p:spPr>
          <a:xfrm>
            <a:off x="3580874" y="1706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1" name="Google Shape;421;p29"/>
          <p:cNvSpPr txBox="1"/>
          <p:nvPr>
            <p:ph idx="4" type="subTitle"/>
          </p:nvPr>
        </p:nvSpPr>
        <p:spPr>
          <a:xfrm>
            <a:off x="3497471" y="2100675"/>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2" name="Google Shape;422;p29"/>
          <p:cNvSpPr txBox="1"/>
          <p:nvPr>
            <p:ph idx="5" type="title"/>
          </p:nvPr>
        </p:nvSpPr>
        <p:spPr>
          <a:xfrm>
            <a:off x="945588"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3" name="Google Shape;423;p29"/>
          <p:cNvSpPr txBox="1"/>
          <p:nvPr>
            <p:ph idx="6" type="subTitle"/>
          </p:nvPr>
        </p:nvSpPr>
        <p:spPr>
          <a:xfrm>
            <a:off x="875425"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4" name="Google Shape;424;p29"/>
          <p:cNvSpPr txBox="1"/>
          <p:nvPr>
            <p:ph idx="7" type="title"/>
          </p:nvPr>
        </p:nvSpPr>
        <p:spPr>
          <a:xfrm>
            <a:off x="3605424"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5" name="Google Shape;425;p29"/>
          <p:cNvSpPr txBox="1"/>
          <p:nvPr>
            <p:ph idx="8" type="subTitle"/>
          </p:nvPr>
        </p:nvSpPr>
        <p:spPr>
          <a:xfrm>
            <a:off x="3574696"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6" name="Google Shape;426;p29"/>
          <p:cNvSpPr txBox="1"/>
          <p:nvPr>
            <p:ph idx="9" type="title"/>
          </p:nvPr>
        </p:nvSpPr>
        <p:spPr>
          <a:xfrm>
            <a:off x="6216141" y="1700600"/>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7" name="Google Shape;427;p29"/>
          <p:cNvSpPr txBox="1"/>
          <p:nvPr>
            <p:ph idx="13" type="subTitle"/>
          </p:nvPr>
        </p:nvSpPr>
        <p:spPr>
          <a:xfrm>
            <a:off x="6115675" y="2100675"/>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8" name="Google Shape;428;p29"/>
          <p:cNvSpPr txBox="1"/>
          <p:nvPr>
            <p:ph idx="14" type="title"/>
          </p:nvPr>
        </p:nvSpPr>
        <p:spPr>
          <a:xfrm>
            <a:off x="6216141"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9" name="Google Shape;429;p29"/>
          <p:cNvSpPr txBox="1"/>
          <p:nvPr>
            <p:ph idx="15" type="subTitle"/>
          </p:nvPr>
        </p:nvSpPr>
        <p:spPr>
          <a:xfrm>
            <a:off x="6117175"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30" name="Google Shape;430;p29"/>
          <p:cNvGrpSpPr/>
          <p:nvPr/>
        </p:nvGrpSpPr>
        <p:grpSpPr>
          <a:xfrm>
            <a:off x="6092400" y="684900"/>
            <a:ext cx="2331600" cy="274500"/>
            <a:chOff x="720000" y="540000"/>
            <a:chExt cx="2331600" cy="274500"/>
          </a:xfrm>
        </p:grpSpPr>
        <p:sp>
          <p:nvSpPr>
            <p:cNvPr id="431" name="Google Shape;431;p2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 name="Google Shape;432;p29"/>
            <p:cNvGrpSpPr/>
            <p:nvPr/>
          </p:nvGrpSpPr>
          <p:grpSpPr>
            <a:xfrm>
              <a:off x="2783393" y="590851"/>
              <a:ext cx="173819" cy="172772"/>
              <a:chOff x="1979925" y="448850"/>
              <a:chExt cx="79500" cy="79025"/>
            </a:xfrm>
          </p:grpSpPr>
          <p:sp>
            <p:nvSpPr>
              <p:cNvPr id="433" name="Google Shape;433;p2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435" name="Google Shape;435;p29"/>
          <p:cNvPicPr preferRelativeResize="0"/>
          <p:nvPr/>
        </p:nvPicPr>
        <p:blipFill>
          <a:blip r:embed="rId2">
            <a:alphaModFix/>
          </a:blip>
          <a:stretch>
            <a:fillRect/>
          </a:stretch>
        </p:blipFill>
        <p:spPr>
          <a:xfrm rot="445643">
            <a:off x="6177178" y="3911881"/>
            <a:ext cx="3017193" cy="1993284"/>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accent3"/>
        </a:solidFill>
      </p:bgPr>
    </p:bg>
    <p:spTree>
      <p:nvGrpSpPr>
        <p:cNvPr id="436" name="Shape 436"/>
        <p:cNvGrpSpPr/>
        <p:nvPr/>
      </p:nvGrpSpPr>
      <p:grpSpPr>
        <a:xfrm>
          <a:off x="0" y="0"/>
          <a:ext cx="0" cy="0"/>
          <a:chOff x="0" y="0"/>
          <a:chExt cx="0" cy="0"/>
        </a:xfrm>
      </p:grpSpPr>
      <p:sp>
        <p:nvSpPr>
          <p:cNvPr id="437" name="Google Shape;437;p30"/>
          <p:cNvSpPr/>
          <p:nvPr/>
        </p:nvSpPr>
        <p:spPr>
          <a:xfrm>
            <a:off x="5151450" y="-57150"/>
            <a:ext cx="4049700" cy="524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0"/>
          <p:cNvSpPr/>
          <p:nvPr/>
        </p:nvSpPr>
        <p:spPr>
          <a:xfrm flipH="1" rot="823419">
            <a:off x="1889343" y="-1164215"/>
            <a:ext cx="6997463" cy="7381284"/>
          </a:xfrm>
          <a:custGeom>
            <a:rect b="b" l="l" r="r" t="t"/>
            <a:pathLst>
              <a:path extrusionOk="0" h="26293" w="24926">
                <a:moveTo>
                  <a:pt x="13176" y="0"/>
                </a:moveTo>
                <a:cubicBezTo>
                  <a:pt x="13049" y="0"/>
                  <a:pt x="12922" y="7"/>
                  <a:pt x="12795" y="21"/>
                </a:cubicBezTo>
                <a:cubicBezTo>
                  <a:pt x="10822" y="242"/>
                  <a:pt x="8997" y="2233"/>
                  <a:pt x="6656" y="3598"/>
                </a:cubicBezTo>
                <a:cubicBezTo>
                  <a:pt x="4315" y="4944"/>
                  <a:pt x="1439" y="5644"/>
                  <a:pt x="720" y="7285"/>
                </a:cubicBezTo>
                <a:cubicBezTo>
                  <a:pt x="1" y="8944"/>
                  <a:pt x="1420" y="11562"/>
                  <a:pt x="2324" y="13885"/>
                </a:cubicBezTo>
                <a:cubicBezTo>
                  <a:pt x="3209" y="16226"/>
                  <a:pt x="3559" y="18272"/>
                  <a:pt x="4555" y="20244"/>
                </a:cubicBezTo>
                <a:cubicBezTo>
                  <a:pt x="5532" y="22218"/>
                  <a:pt x="7135" y="24116"/>
                  <a:pt x="9292" y="25259"/>
                </a:cubicBezTo>
                <a:cubicBezTo>
                  <a:pt x="10516" y="25897"/>
                  <a:pt x="11917" y="26292"/>
                  <a:pt x="13231" y="26292"/>
                </a:cubicBezTo>
                <a:cubicBezTo>
                  <a:pt x="14233" y="26292"/>
                  <a:pt x="15184" y="26062"/>
                  <a:pt x="15966" y="25536"/>
                </a:cubicBezTo>
                <a:cubicBezTo>
                  <a:pt x="17773" y="24337"/>
                  <a:pt x="18694" y="21572"/>
                  <a:pt x="20482" y="19526"/>
                </a:cubicBezTo>
                <a:cubicBezTo>
                  <a:pt x="22271" y="17499"/>
                  <a:pt x="24925" y="16208"/>
                  <a:pt x="24889" y="14678"/>
                </a:cubicBezTo>
                <a:cubicBezTo>
                  <a:pt x="24851" y="13166"/>
                  <a:pt x="22105" y="11433"/>
                  <a:pt x="20667" y="9442"/>
                </a:cubicBezTo>
                <a:cubicBezTo>
                  <a:pt x="19229" y="7432"/>
                  <a:pt x="19100" y="5165"/>
                  <a:pt x="17994" y="3248"/>
                </a:cubicBezTo>
                <a:cubicBezTo>
                  <a:pt x="16942" y="1470"/>
                  <a:pt x="15033" y="0"/>
                  <a:pt x="13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0"/>
          <p:cNvSpPr/>
          <p:nvPr/>
        </p:nvSpPr>
        <p:spPr>
          <a:xfrm flipH="1">
            <a:off x="1005150" y="262051"/>
            <a:ext cx="1434000" cy="14334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0"/>
          <p:cNvSpPr txBox="1"/>
          <p:nvPr>
            <p:ph hasCustomPrompt="1" type="title"/>
          </p:nvPr>
        </p:nvSpPr>
        <p:spPr>
          <a:xfrm rot="-221">
            <a:off x="3534924" y="1020475"/>
            <a:ext cx="4675200" cy="99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41" name="Google Shape;441;p30"/>
          <p:cNvSpPr txBox="1"/>
          <p:nvPr>
            <p:ph idx="1" type="subTitle"/>
          </p:nvPr>
        </p:nvSpPr>
        <p:spPr>
          <a:xfrm>
            <a:off x="4087075" y="2288225"/>
            <a:ext cx="37860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2" name="Google Shape;442;p30"/>
          <p:cNvSpPr txBox="1"/>
          <p:nvPr>
            <p:ph hasCustomPrompt="1" idx="2" type="title"/>
          </p:nvPr>
        </p:nvSpPr>
        <p:spPr>
          <a:xfrm>
            <a:off x="3534938" y="3007824"/>
            <a:ext cx="4675200" cy="99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43" name="Google Shape;443;p30"/>
          <p:cNvSpPr txBox="1"/>
          <p:nvPr>
            <p:ph idx="3" type="subTitle"/>
          </p:nvPr>
        </p:nvSpPr>
        <p:spPr>
          <a:xfrm>
            <a:off x="4087213" y="4238388"/>
            <a:ext cx="37857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44" name="Google Shape;444;p30"/>
          <p:cNvGrpSpPr/>
          <p:nvPr/>
        </p:nvGrpSpPr>
        <p:grpSpPr>
          <a:xfrm rot="-269705">
            <a:off x="182284" y="594790"/>
            <a:ext cx="2621625" cy="4754753"/>
            <a:chOff x="5180075" y="429900"/>
            <a:chExt cx="972850" cy="1764425"/>
          </a:xfrm>
        </p:grpSpPr>
        <p:sp>
          <p:nvSpPr>
            <p:cNvPr id="445" name="Google Shape;445;p30"/>
            <p:cNvSpPr/>
            <p:nvPr/>
          </p:nvSpPr>
          <p:spPr>
            <a:xfrm>
              <a:off x="5962225" y="1257650"/>
              <a:ext cx="121675" cy="60325"/>
            </a:xfrm>
            <a:custGeom>
              <a:rect b="b" l="l" r="r" t="t"/>
              <a:pathLst>
                <a:path extrusionOk="0" h="2413" w="4867">
                  <a:moveTo>
                    <a:pt x="3063" y="1"/>
                  </a:moveTo>
                  <a:cubicBezTo>
                    <a:pt x="1795" y="1"/>
                    <a:pt x="0" y="530"/>
                    <a:pt x="0" y="530"/>
                  </a:cubicBezTo>
                  <a:lnTo>
                    <a:pt x="0" y="2412"/>
                  </a:lnTo>
                  <a:cubicBezTo>
                    <a:pt x="0" y="2412"/>
                    <a:pt x="4866" y="1303"/>
                    <a:pt x="4203" y="349"/>
                  </a:cubicBezTo>
                  <a:cubicBezTo>
                    <a:pt x="4024" y="92"/>
                    <a:pt x="3588" y="1"/>
                    <a:pt x="30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0"/>
            <p:cNvSpPr/>
            <p:nvPr/>
          </p:nvSpPr>
          <p:spPr>
            <a:xfrm>
              <a:off x="5646750" y="1252775"/>
              <a:ext cx="506175" cy="359050"/>
            </a:xfrm>
            <a:custGeom>
              <a:rect b="b" l="l" r="r" t="t"/>
              <a:pathLst>
                <a:path extrusionOk="0" h="14362" w="20247">
                  <a:moveTo>
                    <a:pt x="13860" y="1"/>
                  </a:moveTo>
                  <a:cubicBezTo>
                    <a:pt x="10947" y="1"/>
                    <a:pt x="7113" y="2976"/>
                    <a:pt x="7113" y="2976"/>
                  </a:cubicBezTo>
                  <a:lnTo>
                    <a:pt x="12861" y="8146"/>
                  </a:lnTo>
                  <a:lnTo>
                    <a:pt x="3591" y="9623"/>
                  </a:lnTo>
                  <a:cubicBezTo>
                    <a:pt x="3591" y="9623"/>
                    <a:pt x="3082" y="9318"/>
                    <a:pt x="2471" y="9241"/>
                  </a:cubicBezTo>
                  <a:cubicBezTo>
                    <a:pt x="2448" y="9238"/>
                    <a:pt x="2425" y="9236"/>
                    <a:pt x="2402" y="9236"/>
                  </a:cubicBezTo>
                  <a:cubicBezTo>
                    <a:pt x="1836" y="9236"/>
                    <a:pt x="1543" y="10142"/>
                    <a:pt x="1274" y="11024"/>
                  </a:cubicBezTo>
                  <a:cubicBezTo>
                    <a:pt x="994" y="11941"/>
                    <a:pt x="0" y="14284"/>
                    <a:pt x="433" y="14360"/>
                  </a:cubicBezTo>
                  <a:cubicBezTo>
                    <a:pt x="440" y="14361"/>
                    <a:pt x="448" y="14362"/>
                    <a:pt x="456" y="14362"/>
                  </a:cubicBezTo>
                  <a:cubicBezTo>
                    <a:pt x="910" y="14362"/>
                    <a:pt x="2140" y="12260"/>
                    <a:pt x="2140" y="12260"/>
                  </a:cubicBezTo>
                  <a:lnTo>
                    <a:pt x="3362" y="10947"/>
                  </a:lnTo>
                  <a:cubicBezTo>
                    <a:pt x="3362" y="10947"/>
                    <a:pt x="7259" y="11559"/>
                    <a:pt x="10391" y="11966"/>
                  </a:cubicBezTo>
                  <a:cubicBezTo>
                    <a:pt x="11628" y="12127"/>
                    <a:pt x="12958" y="12260"/>
                    <a:pt x="14205" y="12260"/>
                  </a:cubicBezTo>
                  <a:cubicBezTo>
                    <a:pt x="16116" y="12260"/>
                    <a:pt x="17835" y="11948"/>
                    <a:pt x="18744" y="10947"/>
                  </a:cubicBezTo>
                  <a:cubicBezTo>
                    <a:pt x="20247" y="9291"/>
                    <a:pt x="18998" y="6541"/>
                    <a:pt x="18133" y="5294"/>
                  </a:cubicBezTo>
                  <a:cubicBezTo>
                    <a:pt x="17267" y="4045"/>
                    <a:pt x="14465" y="48"/>
                    <a:pt x="14465" y="48"/>
                  </a:cubicBezTo>
                  <a:cubicBezTo>
                    <a:pt x="14270" y="16"/>
                    <a:pt x="14067" y="1"/>
                    <a:pt x="13860"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0"/>
            <p:cNvSpPr/>
            <p:nvPr/>
          </p:nvSpPr>
          <p:spPr>
            <a:xfrm>
              <a:off x="5646750" y="1436100"/>
              <a:ext cx="463675" cy="175725"/>
            </a:xfrm>
            <a:custGeom>
              <a:rect b="b" l="l" r="r" t="t"/>
              <a:pathLst>
                <a:path extrusionOk="0" h="7029" w="18547">
                  <a:moveTo>
                    <a:pt x="11959" y="1"/>
                  </a:moveTo>
                  <a:lnTo>
                    <a:pt x="12861" y="813"/>
                  </a:lnTo>
                  <a:lnTo>
                    <a:pt x="3591" y="2290"/>
                  </a:lnTo>
                  <a:cubicBezTo>
                    <a:pt x="3591" y="2290"/>
                    <a:pt x="3082" y="1985"/>
                    <a:pt x="2471" y="1908"/>
                  </a:cubicBezTo>
                  <a:cubicBezTo>
                    <a:pt x="2448" y="1905"/>
                    <a:pt x="2425" y="1903"/>
                    <a:pt x="2402" y="1903"/>
                  </a:cubicBezTo>
                  <a:cubicBezTo>
                    <a:pt x="1837" y="1903"/>
                    <a:pt x="1544" y="2809"/>
                    <a:pt x="1274" y="3691"/>
                  </a:cubicBezTo>
                  <a:cubicBezTo>
                    <a:pt x="994" y="4608"/>
                    <a:pt x="0" y="6951"/>
                    <a:pt x="434" y="7027"/>
                  </a:cubicBezTo>
                  <a:cubicBezTo>
                    <a:pt x="441" y="7028"/>
                    <a:pt x="449" y="7029"/>
                    <a:pt x="457" y="7029"/>
                  </a:cubicBezTo>
                  <a:cubicBezTo>
                    <a:pt x="910" y="7029"/>
                    <a:pt x="2140" y="4927"/>
                    <a:pt x="2140" y="4927"/>
                  </a:cubicBezTo>
                  <a:lnTo>
                    <a:pt x="3363" y="3614"/>
                  </a:lnTo>
                  <a:cubicBezTo>
                    <a:pt x="3363" y="3614"/>
                    <a:pt x="7259" y="4226"/>
                    <a:pt x="10392" y="4633"/>
                  </a:cubicBezTo>
                  <a:cubicBezTo>
                    <a:pt x="11628" y="4794"/>
                    <a:pt x="12956" y="4927"/>
                    <a:pt x="14202" y="4927"/>
                  </a:cubicBezTo>
                  <a:cubicBezTo>
                    <a:pt x="15983" y="4927"/>
                    <a:pt x="17599" y="4656"/>
                    <a:pt x="18546" y="3808"/>
                  </a:cubicBezTo>
                  <a:cubicBezTo>
                    <a:pt x="17040" y="3792"/>
                    <a:pt x="16952" y="2812"/>
                    <a:pt x="16191" y="1720"/>
                  </a:cubicBezTo>
                  <a:cubicBezTo>
                    <a:pt x="15258" y="380"/>
                    <a:pt x="14027" y="1024"/>
                    <a:pt x="11959" y="1"/>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0"/>
            <p:cNvSpPr/>
            <p:nvPr/>
          </p:nvSpPr>
          <p:spPr>
            <a:xfrm>
              <a:off x="5633700" y="1326525"/>
              <a:ext cx="193550" cy="152575"/>
            </a:xfrm>
            <a:custGeom>
              <a:rect b="b" l="l" r="r" t="t"/>
              <a:pathLst>
                <a:path extrusionOk="0" h="6103" w="7742">
                  <a:moveTo>
                    <a:pt x="5884" y="0"/>
                  </a:moveTo>
                  <a:cubicBezTo>
                    <a:pt x="5884" y="0"/>
                    <a:pt x="1" y="4393"/>
                    <a:pt x="268" y="5883"/>
                  </a:cubicBezTo>
                  <a:cubicBezTo>
                    <a:pt x="296" y="6038"/>
                    <a:pt x="532" y="6103"/>
                    <a:pt x="905" y="6103"/>
                  </a:cubicBezTo>
                  <a:cubicBezTo>
                    <a:pt x="2714" y="6103"/>
                    <a:pt x="7742" y="4585"/>
                    <a:pt x="7742" y="4585"/>
                  </a:cubicBezTo>
                  <a:lnTo>
                    <a:pt x="5884" y="0"/>
                  </a:ln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0"/>
            <p:cNvSpPr/>
            <p:nvPr/>
          </p:nvSpPr>
          <p:spPr>
            <a:xfrm>
              <a:off x="5700875" y="1356250"/>
              <a:ext cx="304975" cy="750725"/>
            </a:xfrm>
            <a:custGeom>
              <a:rect b="b" l="l" r="r" t="t"/>
              <a:pathLst>
                <a:path extrusionOk="0" h="30029" w="12199">
                  <a:moveTo>
                    <a:pt x="4736" y="0"/>
                  </a:moveTo>
                  <a:cubicBezTo>
                    <a:pt x="1923" y="0"/>
                    <a:pt x="0" y="1740"/>
                    <a:pt x="0" y="1740"/>
                  </a:cubicBezTo>
                  <a:lnTo>
                    <a:pt x="4176" y="7063"/>
                  </a:lnTo>
                  <a:cubicBezTo>
                    <a:pt x="3311" y="12462"/>
                    <a:pt x="9449" y="28302"/>
                    <a:pt x="9449" y="28302"/>
                  </a:cubicBezTo>
                  <a:cubicBezTo>
                    <a:pt x="9449" y="28302"/>
                    <a:pt x="9398" y="29881"/>
                    <a:pt x="10137" y="30009"/>
                  </a:cubicBezTo>
                  <a:cubicBezTo>
                    <a:pt x="10215" y="30023"/>
                    <a:pt x="10300" y="30029"/>
                    <a:pt x="10389" y="30029"/>
                  </a:cubicBezTo>
                  <a:cubicBezTo>
                    <a:pt x="11141" y="30029"/>
                    <a:pt x="12199" y="29601"/>
                    <a:pt x="12199" y="29601"/>
                  </a:cubicBezTo>
                  <a:lnTo>
                    <a:pt x="11562" y="28022"/>
                  </a:lnTo>
                  <a:lnTo>
                    <a:pt x="9743" y="8493"/>
                  </a:lnTo>
                  <a:cubicBezTo>
                    <a:pt x="9598" y="6935"/>
                    <a:pt x="9245" y="5405"/>
                    <a:pt x="8690" y="3942"/>
                  </a:cubicBezTo>
                  <a:lnTo>
                    <a:pt x="7398" y="531"/>
                  </a:lnTo>
                  <a:cubicBezTo>
                    <a:pt x="6452" y="148"/>
                    <a:pt x="5556" y="0"/>
                    <a:pt x="4736"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0"/>
            <p:cNvSpPr/>
            <p:nvPr/>
          </p:nvSpPr>
          <p:spPr>
            <a:xfrm>
              <a:off x="5575175" y="1055300"/>
              <a:ext cx="492125" cy="418325"/>
            </a:xfrm>
            <a:custGeom>
              <a:rect b="b" l="l" r="r" t="t"/>
              <a:pathLst>
                <a:path extrusionOk="0" h="16733" w="19685">
                  <a:moveTo>
                    <a:pt x="14146" y="1"/>
                  </a:moveTo>
                  <a:lnTo>
                    <a:pt x="1310" y="727"/>
                  </a:lnTo>
                  <a:cubicBezTo>
                    <a:pt x="1310" y="727"/>
                    <a:pt x="0" y="3504"/>
                    <a:pt x="316" y="5616"/>
                  </a:cubicBezTo>
                  <a:cubicBezTo>
                    <a:pt x="660" y="7909"/>
                    <a:pt x="1616" y="8939"/>
                    <a:pt x="1616" y="9971"/>
                  </a:cubicBezTo>
                  <a:cubicBezTo>
                    <a:pt x="1616" y="11003"/>
                    <a:pt x="1348" y="11919"/>
                    <a:pt x="1922" y="12683"/>
                  </a:cubicBezTo>
                  <a:cubicBezTo>
                    <a:pt x="2494" y="13447"/>
                    <a:pt x="2800" y="14173"/>
                    <a:pt x="2608" y="15434"/>
                  </a:cubicBezTo>
                  <a:cubicBezTo>
                    <a:pt x="2418" y="16694"/>
                    <a:pt x="2608" y="16732"/>
                    <a:pt x="2608" y="16732"/>
                  </a:cubicBezTo>
                  <a:cubicBezTo>
                    <a:pt x="2685" y="16121"/>
                    <a:pt x="3449" y="15204"/>
                    <a:pt x="6751" y="13791"/>
                  </a:cubicBezTo>
                  <a:cubicBezTo>
                    <a:pt x="9348" y="12679"/>
                    <a:pt x="11372" y="12560"/>
                    <a:pt x="12117" y="12560"/>
                  </a:cubicBezTo>
                  <a:cubicBezTo>
                    <a:pt x="12318" y="12560"/>
                    <a:pt x="12426" y="12569"/>
                    <a:pt x="12426" y="12569"/>
                  </a:cubicBezTo>
                  <a:lnTo>
                    <a:pt x="11815" y="11117"/>
                  </a:lnTo>
                  <a:cubicBezTo>
                    <a:pt x="14604" y="9016"/>
                    <a:pt x="19685" y="8443"/>
                    <a:pt x="19685" y="8443"/>
                  </a:cubicBezTo>
                  <a:cubicBezTo>
                    <a:pt x="18997" y="7603"/>
                    <a:pt x="15826" y="4318"/>
                    <a:pt x="14604" y="3095"/>
                  </a:cubicBezTo>
                  <a:cubicBezTo>
                    <a:pt x="15100" y="1223"/>
                    <a:pt x="14146" y="1"/>
                    <a:pt x="14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0"/>
            <p:cNvSpPr/>
            <p:nvPr/>
          </p:nvSpPr>
          <p:spPr>
            <a:xfrm>
              <a:off x="5583050" y="1055300"/>
              <a:ext cx="357425" cy="119750"/>
            </a:xfrm>
            <a:custGeom>
              <a:rect b="b" l="l" r="r" t="t"/>
              <a:pathLst>
                <a:path extrusionOk="0" h="4790" w="14297">
                  <a:moveTo>
                    <a:pt x="13831" y="1"/>
                  </a:moveTo>
                  <a:lnTo>
                    <a:pt x="995" y="727"/>
                  </a:lnTo>
                  <a:cubicBezTo>
                    <a:pt x="995" y="727"/>
                    <a:pt x="624" y="1516"/>
                    <a:pt x="324" y="2573"/>
                  </a:cubicBezTo>
                  <a:cubicBezTo>
                    <a:pt x="1" y="3713"/>
                    <a:pt x="890" y="4789"/>
                    <a:pt x="1985" y="4789"/>
                  </a:cubicBezTo>
                  <a:cubicBezTo>
                    <a:pt x="2148" y="4789"/>
                    <a:pt x="2316" y="4765"/>
                    <a:pt x="2485" y="4714"/>
                  </a:cubicBezTo>
                  <a:cubicBezTo>
                    <a:pt x="3588" y="4382"/>
                    <a:pt x="4889" y="3692"/>
                    <a:pt x="6185" y="3108"/>
                  </a:cubicBezTo>
                  <a:cubicBezTo>
                    <a:pt x="9235" y="1733"/>
                    <a:pt x="10418" y="1961"/>
                    <a:pt x="12506" y="1503"/>
                  </a:cubicBezTo>
                  <a:cubicBezTo>
                    <a:pt x="13432" y="1300"/>
                    <a:pt x="13977" y="1137"/>
                    <a:pt x="14296" y="1019"/>
                  </a:cubicBezTo>
                  <a:cubicBezTo>
                    <a:pt x="14120" y="373"/>
                    <a:pt x="13831" y="1"/>
                    <a:pt x="13831" y="1"/>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0"/>
            <p:cNvSpPr/>
            <p:nvPr/>
          </p:nvSpPr>
          <p:spPr>
            <a:xfrm>
              <a:off x="5708825" y="429900"/>
              <a:ext cx="183600" cy="182225"/>
            </a:xfrm>
            <a:custGeom>
              <a:rect b="b" l="l" r="r" t="t"/>
              <a:pathLst>
                <a:path extrusionOk="0" h="7289" w="7344">
                  <a:moveTo>
                    <a:pt x="4981" y="0"/>
                  </a:moveTo>
                  <a:cubicBezTo>
                    <a:pt x="4568" y="0"/>
                    <a:pt x="4149" y="375"/>
                    <a:pt x="3883" y="669"/>
                  </a:cubicBezTo>
                  <a:cubicBezTo>
                    <a:pt x="3782" y="780"/>
                    <a:pt x="3642" y="838"/>
                    <a:pt x="3499" y="838"/>
                  </a:cubicBezTo>
                  <a:cubicBezTo>
                    <a:pt x="3422" y="838"/>
                    <a:pt x="3345" y="821"/>
                    <a:pt x="3272" y="787"/>
                  </a:cubicBezTo>
                  <a:cubicBezTo>
                    <a:pt x="3167" y="738"/>
                    <a:pt x="3045" y="700"/>
                    <a:pt x="2915" y="700"/>
                  </a:cubicBezTo>
                  <a:cubicBezTo>
                    <a:pt x="2837" y="700"/>
                    <a:pt x="2756" y="714"/>
                    <a:pt x="2674" y="747"/>
                  </a:cubicBezTo>
                  <a:cubicBezTo>
                    <a:pt x="2204" y="938"/>
                    <a:pt x="2153" y="2021"/>
                    <a:pt x="2153" y="2021"/>
                  </a:cubicBezTo>
                  <a:lnTo>
                    <a:pt x="1465" y="2436"/>
                  </a:lnTo>
                  <a:cubicBezTo>
                    <a:pt x="1465" y="2436"/>
                    <a:pt x="535" y="2644"/>
                    <a:pt x="649" y="3510"/>
                  </a:cubicBezTo>
                  <a:cubicBezTo>
                    <a:pt x="765" y="4376"/>
                    <a:pt x="459" y="4656"/>
                    <a:pt x="229" y="4974"/>
                  </a:cubicBezTo>
                  <a:cubicBezTo>
                    <a:pt x="1" y="5293"/>
                    <a:pt x="39" y="5764"/>
                    <a:pt x="688" y="5942"/>
                  </a:cubicBezTo>
                  <a:cubicBezTo>
                    <a:pt x="1337" y="6120"/>
                    <a:pt x="794" y="6617"/>
                    <a:pt x="1326" y="7038"/>
                  </a:cubicBezTo>
                  <a:cubicBezTo>
                    <a:pt x="1564" y="7225"/>
                    <a:pt x="1765" y="7288"/>
                    <a:pt x="1952" y="7288"/>
                  </a:cubicBezTo>
                  <a:cubicBezTo>
                    <a:pt x="2184" y="7288"/>
                    <a:pt x="2397" y="7191"/>
                    <a:pt x="2636" y="7114"/>
                  </a:cubicBezTo>
                  <a:cubicBezTo>
                    <a:pt x="3069" y="6974"/>
                    <a:pt x="5667" y="4987"/>
                    <a:pt x="5667" y="4987"/>
                  </a:cubicBezTo>
                  <a:lnTo>
                    <a:pt x="6139" y="4041"/>
                  </a:lnTo>
                  <a:cubicBezTo>
                    <a:pt x="6139" y="4041"/>
                    <a:pt x="7136" y="3838"/>
                    <a:pt x="7060" y="3122"/>
                  </a:cubicBezTo>
                  <a:cubicBezTo>
                    <a:pt x="7041" y="2941"/>
                    <a:pt x="7082" y="2760"/>
                    <a:pt x="7163" y="2597"/>
                  </a:cubicBezTo>
                  <a:cubicBezTo>
                    <a:pt x="7264" y="2391"/>
                    <a:pt x="7344" y="2096"/>
                    <a:pt x="7175" y="1817"/>
                  </a:cubicBezTo>
                  <a:cubicBezTo>
                    <a:pt x="7047" y="1603"/>
                    <a:pt x="6839" y="1458"/>
                    <a:pt x="6642" y="1362"/>
                  </a:cubicBezTo>
                  <a:cubicBezTo>
                    <a:pt x="6344" y="1217"/>
                    <a:pt x="6092" y="993"/>
                    <a:pt x="5928" y="704"/>
                  </a:cubicBezTo>
                  <a:cubicBezTo>
                    <a:pt x="5771" y="428"/>
                    <a:pt x="5520" y="120"/>
                    <a:pt x="5145" y="21"/>
                  </a:cubicBezTo>
                  <a:cubicBezTo>
                    <a:pt x="5091" y="7"/>
                    <a:pt x="5036" y="0"/>
                    <a:pt x="4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0"/>
            <p:cNvSpPr/>
            <p:nvPr/>
          </p:nvSpPr>
          <p:spPr>
            <a:xfrm>
              <a:off x="5209350" y="864750"/>
              <a:ext cx="336175" cy="243425"/>
            </a:xfrm>
            <a:custGeom>
              <a:rect b="b" l="l" r="r" t="t"/>
              <a:pathLst>
                <a:path extrusionOk="0" h="9737" w="13447">
                  <a:moveTo>
                    <a:pt x="11079" y="0"/>
                  </a:moveTo>
                  <a:lnTo>
                    <a:pt x="8481" y="2685"/>
                  </a:lnTo>
                  <a:lnTo>
                    <a:pt x="108" y="8078"/>
                  </a:lnTo>
                  <a:lnTo>
                    <a:pt x="1" y="9737"/>
                  </a:lnTo>
                  <a:cubicBezTo>
                    <a:pt x="1" y="9737"/>
                    <a:pt x="6438" y="7935"/>
                    <a:pt x="8480" y="7222"/>
                  </a:cubicBezTo>
                  <a:cubicBezTo>
                    <a:pt x="10523" y="6508"/>
                    <a:pt x="11722" y="5541"/>
                    <a:pt x="13447" y="3905"/>
                  </a:cubicBezTo>
                  <a:lnTo>
                    <a:pt x="11079" y="0"/>
                  </a:ln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0"/>
            <p:cNvSpPr/>
            <p:nvPr/>
          </p:nvSpPr>
          <p:spPr>
            <a:xfrm>
              <a:off x="5209350" y="1042750"/>
              <a:ext cx="61250" cy="65425"/>
            </a:xfrm>
            <a:custGeom>
              <a:rect b="b" l="l" r="r" t="t"/>
              <a:pathLst>
                <a:path extrusionOk="0" h="2617" w="2450">
                  <a:moveTo>
                    <a:pt x="1752" y="0"/>
                  </a:moveTo>
                  <a:cubicBezTo>
                    <a:pt x="1653" y="0"/>
                    <a:pt x="1550" y="28"/>
                    <a:pt x="1452" y="91"/>
                  </a:cubicBezTo>
                  <a:lnTo>
                    <a:pt x="108" y="958"/>
                  </a:lnTo>
                  <a:lnTo>
                    <a:pt x="1" y="2617"/>
                  </a:lnTo>
                  <a:cubicBezTo>
                    <a:pt x="1" y="2617"/>
                    <a:pt x="576" y="2456"/>
                    <a:pt x="1434" y="2211"/>
                  </a:cubicBezTo>
                  <a:cubicBezTo>
                    <a:pt x="1571" y="1845"/>
                    <a:pt x="1869" y="1573"/>
                    <a:pt x="2248" y="808"/>
                  </a:cubicBezTo>
                  <a:cubicBezTo>
                    <a:pt x="2251" y="802"/>
                    <a:pt x="2254" y="796"/>
                    <a:pt x="2258" y="789"/>
                  </a:cubicBezTo>
                  <a:cubicBezTo>
                    <a:pt x="2450" y="396"/>
                    <a:pt x="2127" y="0"/>
                    <a:pt x="1752"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0"/>
            <p:cNvSpPr/>
            <p:nvPr/>
          </p:nvSpPr>
          <p:spPr>
            <a:xfrm>
              <a:off x="5412525" y="864750"/>
              <a:ext cx="133000" cy="123450"/>
            </a:xfrm>
            <a:custGeom>
              <a:rect b="b" l="l" r="r" t="t"/>
              <a:pathLst>
                <a:path extrusionOk="0" h="4938" w="5320">
                  <a:moveTo>
                    <a:pt x="2952" y="0"/>
                  </a:moveTo>
                  <a:lnTo>
                    <a:pt x="354" y="2685"/>
                  </a:lnTo>
                  <a:cubicBezTo>
                    <a:pt x="61" y="2873"/>
                    <a:pt x="1" y="3287"/>
                    <a:pt x="243" y="3535"/>
                  </a:cubicBezTo>
                  <a:cubicBezTo>
                    <a:pt x="844" y="4155"/>
                    <a:pt x="1754" y="4509"/>
                    <a:pt x="2924" y="4694"/>
                  </a:cubicBezTo>
                  <a:cubicBezTo>
                    <a:pt x="3433" y="4774"/>
                    <a:pt x="3852" y="4859"/>
                    <a:pt x="4191" y="4937"/>
                  </a:cubicBezTo>
                  <a:cubicBezTo>
                    <a:pt x="4551" y="4625"/>
                    <a:pt x="4921" y="4283"/>
                    <a:pt x="5320" y="3905"/>
                  </a:cubicBezTo>
                  <a:lnTo>
                    <a:pt x="2952"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0"/>
            <p:cNvSpPr/>
            <p:nvPr/>
          </p:nvSpPr>
          <p:spPr>
            <a:xfrm>
              <a:off x="5445575" y="626850"/>
              <a:ext cx="650700" cy="472600"/>
            </a:xfrm>
            <a:custGeom>
              <a:rect b="b" l="l" r="r" t="t"/>
              <a:pathLst>
                <a:path extrusionOk="0" h="18904" w="26028">
                  <a:moveTo>
                    <a:pt x="11857" y="1477"/>
                  </a:moveTo>
                  <a:lnTo>
                    <a:pt x="11857" y="1477"/>
                  </a:lnTo>
                  <a:cubicBezTo>
                    <a:pt x="11857" y="1477"/>
                    <a:pt x="11857" y="1477"/>
                    <a:pt x="11857" y="1477"/>
                  </a:cubicBezTo>
                  <a:lnTo>
                    <a:pt x="11857" y="1477"/>
                  </a:lnTo>
                  <a:cubicBezTo>
                    <a:pt x="11857" y="1477"/>
                    <a:pt x="11857" y="1477"/>
                    <a:pt x="11857" y="1477"/>
                  </a:cubicBezTo>
                  <a:close/>
                  <a:moveTo>
                    <a:pt x="20281" y="1"/>
                  </a:moveTo>
                  <a:cubicBezTo>
                    <a:pt x="19214" y="1"/>
                    <a:pt x="18104" y="373"/>
                    <a:pt x="17190" y="521"/>
                  </a:cubicBezTo>
                  <a:cubicBezTo>
                    <a:pt x="15596" y="1374"/>
                    <a:pt x="13908" y="1534"/>
                    <a:pt x="12869" y="1534"/>
                  </a:cubicBezTo>
                  <a:cubicBezTo>
                    <a:pt x="12247" y="1534"/>
                    <a:pt x="11858" y="1477"/>
                    <a:pt x="11857" y="1477"/>
                  </a:cubicBezTo>
                  <a:lnTo>
                    <a:pt x="11857" y="1477"/>
                  </a:lnTo>
                  <a:cubicBezTo>
                    <a:pt x="8943" y="2215"/>
                    <a:pt x="6911" y="3350"/>
                    <a:pt x="5476" y="4609"/>
                  </a:cubicBezTo>
                  <a:cubicBezTo>
                    <a:pt x="4250" y="5686"/>
                    <a:pt x="3540" y="6850"/>
                    <a:pt x="2368" y="7588"/>
                  </a:cubicBezTo>
                  <a:cubicBezTo>
                    <a:pt x="1197" y="8327"/>
                    <a:pt x="408" y="8327"/>
                    <a:pt x="204" y="8786"/>
                  </a:cubicBezTo>
                  <a:cubicBezTo>
                    <a:pt x="0" y="9244"/>
                    <a:pt x="127" y="10238"/>
                    <a:pt x="942" y="11918"/>
                  </a:cubicBezTo>
                  <a:cubicBezTo>
                    <a:pt x="1758" y="13599"/>
                    <a:pt x="3438" y="14210"/>
                    <a:pt x="3438" y="14210"/>
                  </a:cubicBezTo>
                  <a:lnTo>
                    <a:pt x="7717" y="10543"/>
                  </a:lnTo>
                  <a:lnTo>
                    <a:pt x="7717" y="10543"/>
                  </a:lnTo>
                  <a:cubicBezTo>
                    <a:pt x="7717" y="10543"/>
                    <a:pt x="7411" y="11384"/>
                    <a:pt x="7106" y="12402"/>
                  </a:cubicBezTo>
                  <a:cubicBezTo>
                    <a:pt x="6800" y="13421"/>
                    <a:pt x="7004" y="14338"/>
                    <a:pt x="6469" y="14974"/>
                  </a:cubicBezTo>
                  <a:cubicBezTo>
                    <a:pt x="5934" y="15611"/>
                    <a:pt x="5603" y="16884"/>
                    <a:pt x="5450" y="17062"/>
                  </a:cubicBezTo>
                  <a:cubicBezTo>
                    <a:pt x="5297" y="17240"/>
                    <a:pt x="4202" y="17801"/>
                    <a:pt x="5068" y="18514"/>
                  </a:cubicBezTo>
                  <a:cubicBezTo>
                    <a:pt x="5417" y="18802"/>
                    <a:pt x="6123" y="18903"/>
                    <a:pt x="6984" y="18903"/>
                  </a:cubicBezTo>
                  <a:cubicBezTo>
                    <a:pt x="8257" y="18903"/>
                    <a:pt x="9871" y="18681"/>
                    <a:pt x="11174" y="18514"/>
                  </a:cubicBezTo>
                  <a:cubicBezTo>
                    <a:pt x="13358" y="18234"/>
                    <a:pt x="17954" y="17725"/>
                    <a:pt x="19355" y="17725"/>
                  </a:cubicBezTo>
                  <a:cubicBezTo>
                    <a:pt x="20756" y="17725"/>
                    <a:pt x="19737" y="16476"/>
                    <a:pt x="19737" y="16476"/>
                  </a:cubicBezTo>
                  <a:lnTo>
                    <a:pt x="20819" y="12657"/>
                  </a:lnTo>
                  <a:lnTo>
                    <a:pt x="24168" y="9244"/>
                  </a:lnTo>
                  <a:cubicBezTo>
                    <a:pt x="25518" y="8582"/>
                    <a:pt x="26027" y="7201"/>
                    <a:pt x="26027" y="7201"/>
                  </a:cubicBezTo>
                  <a:cubicBezTo>
                    <a:pt x="26027" y="7201"/>
                    <a:pt x="24576" y="4201"/>
                    <a:pt x="23073" y="1629"/>
                  </a:cubicBezTo>
                  <a:cubicBezTo>
                    <a:pt x="22330" y="357"/>
                    <a:pt x="21326" y="1"/>
                    <a:pt x="20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0"/>
            <p:cNvSpPr/>
            <p:nvPr/>
          </p:nvSpPr>
          <p:spPr>
            <a:xfrm>
              <a:off x="5669625" y="775200"/>
              <a:ext cx="331025" cy="321200"/>
            </a:xfrm>
            <a:custGeom>
              <a:rect b="b" l="l" r="r" t="t"/>
              <a:pathLst>
                <a:path extrusionOk="0" h="12848" w="13241">
                  <a:moveTo>
                    <a:pt x="8690" y="0"/>
                  </a:moveTo>
                  <a:cubicBezTo>
                    <a:pt x="8446" y="0"/>
                    <a:pt x="8199" y="116"/>
                    <a:pt x="8043" y="363"/>
                  </a:cubicBezTo>
                  <a:cubicBezTo>
                    <a:pt x="7261" y="1609"/>
                    <a:pt x="6973" y="3729"/>
                    <a:pt x="6375" y="5301"/>
                  </a:cubicBezTo>
                  <a:cubicBezTo>
                    <a:pt x="5572" y="7417"/>
                    <a:pt x="3754" y="7938"/>
                    <a:pt x="1670" y="10111"/>
                  </a:cubicBezTo>
                  <a:cubicBezTo>
                    <a:pt x="556" y="11273"/>
                    <a:pt x="144" y="12218"/>
                    <a:pt x="0" y="12848"/>
                  </a:cubicBezTo>
                  <a:cubicBezTo>
                    <a:pt x="760" y="12770"/>
                    <a:pt x="1528" y="12667"/>
                    <a:pt x="2212" y="12579"/>
                  </a:cubicBezTo>
                  <a:cubicBezTo>
                    <a:pt x="4396" y="12300"/>
                    <a:pt x="8992" y="11790"/>
                    <a:pt x="10393" y="11790"/>
                  </a:cubicBezTo>
                  <a:cubicBezTo>
                    <a:pt x="11794" y="11790"/>
                    <a:pt x="10775" y="10542"/>
                    <a:pt x="10775" y="10542"/>
                  </a:cubicBezTo>
                  <a:lnTo>
                    <a:pt x="11857" y="6723"/>
                  </a:lnTo>
                  <a:lnTo>
                    <a:pt x="13240" y="5313"/>
                  </a:lnTo>
                  <a:lnTo>
                    <a:pt x="10978" y="3603"/>
                  </a:lnTo>
                  <a:cubicBezTo>
                    <a:pt x="10058" y="4476"/>
                    <a:pt x="9837" y="4873"/>
                    <a:pt x="9837" y="4873"/>
                  </a:cubicBezTo>
                  <a:cubicBezTo>
                    <a:pt x="9348" y="4011"/>
                    <a:pt x="9557" y="3324"/>
                    <a:pt x="9539" y="1786"/>
                  </a:cubicBezTo>
                  <a:cubicBezTo>
                    <a:pt x="9534" y="1334"/>
                    <a:pt x="9492" y="946"/>
                    <a:pt x="9433" y="623"/>
                  </a:cubicBezTo>
                  <a:cubicBezTo>
                    <a:pt x="9362" y="223"/>
                    <a:pt x="9029" y="0"/>
                    <a:pt x="8690" y="0"/>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a:off x="5710575" y="488500"/>
              <a:ext cx="170025" cy="245950"/>
            </a:xfrm>
            <a:custGeom>
              <a:rect b="b" l="l" r="r" t="t"/>
              <a:pathLst>
                <a:path extrusionOk="0" h="9838" w="6801">
                  <a:moveTo>
                    <a:pt x="5501" y="1"/>
                  </a:moveTo>
                  <a:cubicBezTo>
                    <a:pt x="5501" y="1"/>
                    <a:pt x="5249" y="357"/>
                    <a:pt x="4824" y="357"/>
                  </a:cubicBezTo>
                  <a:cubicBezTo>
                    <a:pt x="4701" y="357"/>
                    <a:pt x="4563" y="327"/>
                    <a:pt x="4413" y="250"/>
                  </a:cubicBezTo>
                  <a:cubicBezTo>
                    <a:pt x="4141" y="469"/>
                    <a:pt x="3901" y="720"/>
                    <a:pt x="3409" y="720"/>
                  </a:cubicBezTo>
                  <a:cubicBezTo>
                    <a:pt x="3347" y="720"/>
                    <a:pt x="3281" y="716"/>
                    <a:pt x="3211" y="708"/>
                  </a:cubicBezTo>
                  <a:cubicBezTo>
                    <a:pt x="3211" y="708"/>
                    <a:pt x="3191" y="1949"/>
                    <a:pt x="2480" y="2006"/>
                  </a:cubicBezTo>
                  <a:cubicBezTo>
                    <a:pt x="2724" y="2503"/>
                    <a:pt x="2119" y="2910"/>
                    <a:pt x="2119" y="2910"/>
                  </a:cubicBezTo>
                  <a:cubicBezTo>
                    <a:pt x="2119" y="2910"/>
                    <a:pt x="2598" y="4489"/>
                    <a:pt x="2083" y="6762"/>
                  </a:cubicBezTo>
                  <a:lnTo>
                    <a:pt x="1257" y="7011"/>
                  </a:lnTo>
                  <a:cubicBezTo>
                    <a:pt x="1257" y="7011"/>
                    <a:pt x="0" y="9838"/>
                    <a:pt x="1567" y="9838"/>
                  </a:cubicBezTo>
                  <a:cubicBezTo>
                    <a:pt x="3133" y="9838"/>
                    <a:pt x="6590" y="6055"/>
                    <a:pt x="6590" y="6055"/>
                  </a:cubicBezTo>
                  <a:lnTo>
                    <a:pt x="6590" y="6055"/>
                  </a:lnTo>
                  <a:lnTo>
                    <a:pt x="5469" y="6178"/>
                  </a:lnTo>
                  <a:lnTo>
                    <a:pt x="5373" y="4719"/>
                  </a:lnTo>
                  <a:lnTo>
                    <a:pt x="5373" y="4719"/>
                  </a:lnTo>
                  <a:cubicBezTo>
                    <a:pt x="5373" y="4719"/>
                    <a:pt x="5403" y="4722"/>
                    <a:pt x="5453" y="4722"/>
                  </a:cubicBezTo>
                  <a:cubicBezTo>
                    <a:pt x="5665" y="4722"/>
                    <a:pt x="6247" y="4672"/>
                    <a:pt x="6495" y="4145"/>
                  </a:cubicBezTo>
                  <a:cubicBezTo>
                    <a:pt x="6801" y="3496"/>
                    <a:pt x="6406" y="2784"/>
                    <a:pt x="6234" y="2100"/>
                  </a:cubicBezTo>
                  <a:cubicBezTo>
                    <a:pt x="6029" y="1294"/>
                    <a:pt x="5902" y="440"/>
                    <a:pt x="5501"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0"/>
            <p:cNvSpPr/>
            <p:nvPr/>
          </p:nvSpPr>
          <p:spPr>
            <a:xfrm>
              <a:off x="5788150" y="593500"/>
              <a:ext cx="59150" cy="49625"/>
            </a:xfrm>
            <a:custGeom>
              <a:rect b="b" l="l" r="r" t="t"/>
              <a:pathLst>
                <a:path extrusionOk="0" h="1985" w="2366">
                  <a:moveTo>
                    <a:pt x="372" y="0"/>
                  </a:moveTo>
                  <a:cubicBezTo>
                    <a:pt x="173" y="0"/>
                    <a:pt x="1" y="202"/>
                    <a:pt x="69" y="424"/>
                  </a:cubicBezTo>
                  <a:cubicBezTo>
                    <a:pt x="158" y="718"/>
                    <a:pt x="314" y="928"/>
                    <a:pt x="647" y="1091"/>
                  </a:cubicBezTo>
                  <a:cubicBezTo>
                    <a:pt x="1213" y="1368"/>
                    <a:pt x="1595" y="1985"/>
                    <a:pt x="2249" y="1985"/>
                  </a:cubicBezTo>
                  <a:cubicBezTo>
                    <a:pt x="2287" y="1985"/>
                    <a:pt x="2326" y="1982"/>
                    <a:pt x="2366" y="1978"/>
                  </a:cubicBezTo>
                  <a:lnTo>
                    <a:pt x="2270" y="519"/>
                  </a:lnTo>
                  <a:cubicBezTo>
                    <a:pt x="2244" y="520"/>
                    <a:pt x="2216" y="520"/>
                    <a:pt x="2189" y="520"/>
                  </a:cubicBezTo>
                  <a:cubicBezTo>
                    <a:pt x="1663" y="520"/>
                    <a:pt x="1049" y="357"/>
                    <a:pt x="532" y="46"/>
                  </a:cubicBezTo>
                  <a:cubicBezTo>
                    <a:pt x="479" y="14"/>
                    <a:pt x="425" y="0"/>
                    <a:pt x="372" y="0"/>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0"/>
            <p:cNvSpPr/>
            <p:nvPr/>
          </p:nvSpPr>
          <p:spPr>
            <a:xfrm>
              <a:off x="5520700" y="777725"/>
              <a:ext cx="147725" cy="204375"/>
            </a:xfrm>
            <a:custGeom>
              <a:rect b="b" l="l" r="r" t="t"/>
              <a:pathLst>
                <a:path extrusionOk="0" h="8175" w="5909">
                  <a:moveTo>
                    <a:pt x="5909" y="0"/>
                  </a:moveTo>
                  <a:cubicBezTo>
                    <a:pt x="5909" y="0"/>
                    <a:pt x="4024" y="230"/>
                    <a:pt x="3540" y="1987"/>
                  </a:cubicBezTo>
                  <a:cubicBezTo>
                    <a:pt x="3056" y="3744"/>
                    <a:pt x="2495" y="4355"/>
                    <a:pt x="1579" y="4941"/>
                  </a:cubicBezTo>
                  <a:cubicBezTo>
                    <a:pt x="663" y="5526"/>
                    <a:pt x="0" y="7132"/>
                    <a:pt x="433" y="8175"/>
                  </a:cubicBezTo>
                  <a:lnTo>
                    <a:pt x="4711" y="4508"/>
                  </a:lnTo>
                  <a:lnTo>
                    <a:pt x="5909" y="0"/>
                  </a:ln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0"/>
            <p:cNvSpPr/>
            <p:nvPr/>
          </p:nvSpPr>
          <p:spPr>
            <a:xfrm>
              <a:off x="5898025" y="650875"/>
              <a:ext cx="57400" cy="117000"/>
            </a:xfrm>
            <a:custGeom>
              <a:rect b="b" l="l" r="r" t="t"/>
              <a:pathLst>
                <a:path extrusionOk="0" h="4680" w="2296">
                  <a:moveTo>
                    <a:pt x="2292" y="0"/>
                  </a:moveTo>
                  <a:cubicBezTo>
                    <a:pt x="1724" y="187"/>
                    <a:pt x="1253" y="550"/>
                    <a:pt x="893" y="1078"/>
                  </a:cubicBezTo>
                  <a:cubicBezTo>
                    <a:pt x="604" y="1499"/>
                    <a:pt x="386" y="2028"/>
                    <a:pt x="243" y="2647"/>
                  </a:cubicBezTo>
                  <a:cubicBezTo>
                    <a:pt x="0" y="3702"/>
                    <a:pt x="61" y="4670"/>
                    <a:pt x="62" y="4679"/>
                  </a:cubicBezTo>
                  <a:lnTo>
                    <a:pt x="73" y="4678"/>
                  </a:lnTo>
                  <a:cubicBezTo>
                    <a:pt x="73" y="4669"/>
                    <a:pt x="12" y="3703"/>
                    <a:pt x="254" y="2649"/>
                  </a:cubicBezTo>
                  <a:cubicBezTo>
                    <a:pt x="397" y="2031"/>
                    <a:pt x="615" y="1504"/>
                    <a:pt x="902" y="1083"/>
                  </a:cubicBezTo>
                  <a:cubicBezTo>
                    <a:pt x="1260" y="557"/>
                    <a:pt x="1729" y="196"/>
                    <a:pt x="2295" y="11"/>
                  </a:cubicBezTo>
                  <a:lnTo>
                    <a:pt x="2292" y="0"/>
                  </a:lnTo>
                  <a:close/>
                </a:path>
              </a:pathLst>
            </a:custGeom>
            <a:solidFill>
              <a:srgbClr val="4C2B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a:off x="5796050" y="1152625"/>
              <a:ext cx="74800" cy="180650"/>
            </a:xfrm>
            <a:custGeom>
              <a:rect b="b" l="l" r="r" t="t"/>
              <a:pathLst>
                <a:path extrusionOk="0" h="7226" w="2992">
                  <a:moveTo>
                    <a:pt x="12" y="0"/>
                  </a:moveTo>
                  <a:lnTo>
                    <a:pt x="0" y="6"/>
                  </a:lnTo>
                  <a:lnTo>
                    <a:pt x="2980" y="7225"/>
                  </a:lnTo>
                  <a:lnTo>
                    <a:pt x="2991" y="7221"/>
                  </a:lnTo>
                  <a:lnTo>
                    <a:pt x="12" y="0"/>
                  </a:lnTo>
                  <a:close/>
                </a:path>
              </a:pathLst>
            </a:custGeom>
            <a:solidFill>
              <a:srgbClr val="284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0"/>
            <p:cNvSpPr/>
            <p:nvPr/>
          </p:nvSpPr>
          <p:spPr>
            <a:xfrm>
              <a:off x="5819100" y="1208575"/>
              <a:ext cx="108500" cy="124650"/>
            </a:xfrm>
            <a:custGeom>
              <a:rect b="b" l="l" r="r" t="t"/>
              <a:pathLst>
                <a:path extrusionOk="0" h="4986" w="4340">
                  <a:moveTo>
                    <a:pt x="1" y="0"/>
                  </a:moveTo>
                  <a:lnTo>
                    <a:pt x="2059" y="4986"/>
                  </a:lnTo>
                  <a:cubicBezTo>
                    <a:pt x="2635" y="4551"/>
                    <a:pt x="3310" y="4182"/>
                    <a:pt x="4018" y="3870"/>
                  </a:cubicBezTo>
                  <a:cubicBezTo>
                    <a:pt x="4340" y="3728"/>
                    <a:pt x="4332" y="3269"/>
                    <a:pt x="4001" y="3147"/>
                  </a:cubicBezTo>
                  <a:cubicBezTo>
                    <a:pt x="2768" y="2690"/>
                    <a:pt x="1947" y="1951"/>
                    <a:pt x="1460" y="1179"/>
                  </a:cubicBezTo>
                  <a:cubicBezTo>
                    <a:pt x="721" y="8"/>
                    <a:pt x="1" y="0"/>
                    <a:pt x="1" y="0"/>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0"/>
            <p:cNvSpPr/>
            <p:nvPr/>
          </p:nvSpPr>
          <p:spPr>
            <a:xfrm>
              <a:off x="5646750" y="1483675"/>
              <a:ext cx="89800" cy="128150"/>
            </a:xfrm>
            <a:custGeom>
              <a:rect b="b" l="l" r="r" t="t"/>
              <a:pathLst>
                <a:path extrusionOk="0" h="5126" w="3592">
                  <a:moveTo>
                    <a:pt x="2402" y="0"/>
                  </a:moveTo>
                  <a:cubicBezTo>
                    <a:pt x="1836" y="0"/>
                    <a:pt x="1544" y="906"/>
                    <a:pt x="1274" y="1788"/>
                  </a:cubicBezTo>
                  <a:cubicBezTo>
                    <a:pt x="994" y="2705"/>
                    <a:pt x="0" y="5048"/>
                    <a:pt x="434" y="5124"/>
                  </a:cubicBezTo>
                  <a:cubicBezTo>
                    <a:pt x="442" y="5125"/>
                    <a:pt x="449" y="5126"/>
                    <a:pt x="457" y="5126"/>
                  </a:cubicBezTo>
                  <a:cubicBezTo>
                    <a:pt x="911" y="5126"/>
                    <a:pt x="2140" y="3024"/>
                    <a:pt x="2140" y="3024"/>
                  </a:cubicBezTo>
                  <a:lnTo>
                    <a:pt x="3362" y="1711"/>
                  </a:lnTo>
                  <a:cubicBezTo>
                    <a:pt x="2369" y="871"/>
                    <a:pt x="3591" y="387"/>
                    <a:pt x="3591" y="387"/>
                  </a:cubicBezTo>
                  <a:cubicBezTo>
                    <a:pt x="3591" y="387"/>
                    <a:pt x="3082" y="82"/>
                    <a:pt x="2471" y="5"/>
                  </a:cubicBezTo>
                  <a:cubicBezTo>
                    <a:pt x="2448" y="2"/>
                    <a:pt x="2425"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p:nvPr/>
          </p:nvSpPr>
          <p:spPr>
            <a:xfrm>
              <a:off x="5918625" y="2063800"/>
              <a:ext cx="154725" cy="130525"/>
            </a:xfrm>
            <a:custGeom>
              <a:rect b="b" l="l" r="r" t="t"/>
              <a:pathLst>
                <a:path extrusionOk="0" h="5221" w="6189">
                  <a:moveTo>
                    <a:pt x="739" y="0"/>
                  </a:moveTo>
                  <a:cubicBezTo>
                    <a:pt x="739" y="0"/>
                    <a:pt x="51" y="790"/>
                    <a:pt x="26" y="1376"/>
                  </a:cubicBezTo>
                  <a:cubicBezTo>
                    <a:pt x="0" y="1961"/>
                    <a:pt x="967" y="2598"/>
                    <a:pt x="2241" y="3413"/>
                  </a:cubicBezTo>
                  <a:cubicBezTo>
                    <a:pt x="3314" y="4100"/>
                    <a:pt x="4370" y="5221"/>
                    <a:pt x="5102" y="5221"/>
                  </a:cubicBezTo>
                  <a:cubicBezTo>
                    <a:pt x="5238" y="5221"/>
                    <a:pt x="5363" y="5182"/>
                    <a:pt x="5475" y="5094"/>
                  </a:cubicBezTo>
                  <a:cubicBezTo>
                    <a:pt x="6188" y="4533"/>
                    <a:pt x="4508" y="2878"/>
                    <a:pt x="4508" y="2878"/>
                  </a:cubicBezTo>
                  <a:lnTo>
                    <a:pt x="3387" y="535"/>
                  </a:lnTo>
                  <a:cubicBezTo>
                    <a:pt x="3123" y="406"/>
                    <a:pt x="2877" y="357"/>
                    <a:pt x="2655" y="357"/>
                  </a:cubicBezTo>
                  <a:cubicBezTo>
                    <a:pt x="1957" y="357"/>
                    <a:pt x="1503" y="841"/>
                    <a:pt x="1503" y="841"/>
                  </a:cubicBezTo>
                  <a:lnTo>
                    <a:pt x="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0"/>
            <p:cNvSpPr/>
            <p:nvPr/>
          </p:nvSpPr>
          <p:spPr>
            <a:xfrm>
              <a:off x="5180075" y="1051925"/>
              <a:ext cx="67925" cy="75525"/>
            </a:xfrm>
            <a:custGeom>
              <a:rect b="b" l="l" r="r" t="t"/>
              <a:pathLst>
                <a:path extrusionOk="0" h="3021" w="2717">
                  <a:moveTo>
                    <a:pt x="1601" y="1"/>
                  </a:moveTo>
                  <a:cubicBezTo>
                    <a:pt x="1184" y="1"/>
                    <a:pt x="769" y="308"/>
                    <a:pt x="545" y="760"/>
                  </a:cubicBezTo>
                  <a:cubicBezTo>
                    <a:pt x="0" y="1857"/>
                    <a:pt x="122" y="3020"/>
                    <a:pt x="677" y="3020"/>
                  </a:cubicBezTo>
                  <a:cubicBezTo>
                    <a:pt x="678" y="3020"/>
                    <a:pt x="679" y="3020"/>
                    <a:pt x="680" y="3020"/>
                  </a:cubicBezTo>
                  <a:cubicBezTo>
                    <a:pt x="1376" y="3015"/>
                    <a:pt x="1534" y="2640"/>
                    <a:pt x="1670" y="2265"/>
                  </a:cubicBezTo>
                  <a:cubicBezTo>
                    <a:pt x="1670" y="2265"/>
                    <a:pt x="1700" y="2274"/>
                    <a:pt x="1749" y="2274"/>
                  </a:cubicBezTo>
                  <a:cubicBezTo>
                    <a:pt x="1872" y="2274"/>
                    <a:pt x="2118" y="2213"/>
                    <a:pt x="2312" y="1783"/>
                  </a:cubicBezTo>
                  <a:cubicBezTo>
                    <a:pt x="2583" y="1183"/>
                    <a:pt x="2716" y="557"/>
                    <a:pt x="2290" y="339"/>
                  </a:cubicBezTo>
                  <a:cubicBezTo>
                    <a:pt x="2083" y="103"/>
                    <a:pt x="1842" y="1"/>
                    <a:pt x="1601"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0"/>
            <p:cNvSpPr/>
            <p:nvPr/>
          </p:nvSpPr>
          <p:spPr>
            <a:xfrm>
              <a:off x="5223463" y="1075300"/>
              <a:ext cx="9075" cy="33200"/>
            </a:xfrm>
            <a:custGeom>
              <a:rect b="b" l="l" r="r" t="t"/>
              <a:pathLst>
                <a:path extrusionOk="0" h="1328" w="363">
                  <a:moveTo>
                    <a:pt x="346" y="1"/>
                  </a:moveTo>
                  <a:lnTo>
                    <a:pt x="1" y="1323"/>
                  </a:lnTo>
                  <a:lnTo>
                    <a:pt x="17" y="1327"/>
                  </a:lnTo>
                  <a:lnTo>
                    <a:pt x="363" y="5"/>
                  </a:lnTo>
                  <a:lnTo>
                    <a:pt x="346"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0"/>
            <p:cNvSpPr/>
            <p:nvPr/>
          </p:nvSpPr>
          <p:spPr>
            <a:xfrm>
              <a:off x="5194600" y="1080825"/>
              <a:ext cx="34600" cy="7550"/>
            </a:xfrm>
            <a:custGeom>
              <a:rect b="b" l="l" r="r" t="t"/>
              <a:pathLst>
                <a:path extrusionOk="0" h="302" w="1384">
                  <a:moveTo>
                    <a:pt x="10" y="1"/>
                  </a:moveTo>
                  <a:lnTo>
                    <a:pt x="0" y="16"/>
                  </a:lnTo>
                  <a:cubicBezTo>
                    <a:pt x="299" y="206"/>
                    <a:pt x="580" y="301"/>
                    <a:pt x="818" y="301"/>
                  </a:cubicBezTo>
                  <a:cubicBezTo>
                    <a:pt x="1058" y="301"/>
                    <a:pt x="1255" y="205"/>
                    <a:pt x="1383" y="13"/>
                  </a:cubicBezTo>
                  <a:lnTo>
                    <a:pt x="1368" y="4"/>
                  </a:lnTo>
                  <a:cubicBezTo>
                    <a:pt x="1251" y="180"/>
                    <a:pt x="1071" y="277"/>
                    <a:pt x="847" y="284"/>
                  </a:cubicBezTo>
                  <a:cubicBezTo>
                    <a:pt x="836" y="285"/>
                    <a:pt x="825" y="285"/>
                    <a:pt x="814" y="285"/>
                  </a:cubicBezTo>
                  <a:cubicBezTo>
                    <a:pt x="579" y="285"/>
                    <a:pt x="301" y="187"/>
                    <a:pt x="10"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0"/>
            <p:cNvSpPr/>
            <p:nvPr/>
          </p:nvSpPr>
          <p:spPr>
            <a:xfrm>
              <a:off x="5191725" y="1091800"/>
              <a:ext cx="34600" cy="7525"/>
            </a:xfrm>
            <a:custGeom>
              <a:rect b="b" l="l" r="r" t="t"/>
              <a:pathLst>
                <a:path extrusionOk="0" h="301" w="1384">
                  <a:moveTo>
                    <a:pt x="11" y="1"/>
                  </a:moveTo>
                  <a:lnTo>
                    <a:pt x="1" y="16"/>
                  </a:lnTo>
                  <a:cubicBezTo>
                    <a:pt x="299" y="205"/>
                    <a:pt x="581" y="300"/>
                    <a:pt x="819" y="300"/>
                  </a:cubicBezTo>
                  <a:cubicBezTo>
                    <a:pt x="1059" y="300"/>
                    <a:pt x="1256" y="204"/>
                    <a:pt x="1384" y="12"/>
                  </a:cubicBezTo>
                  <a:lnTo>
                    <a:pt x="1369" y="3"/>
                  </a:lnTo>
                  <a:cubicBezTo>
                    <a:pt x="1252" y="179"/>
                    <a:pt x="1072" y="276"/>
                    <a:pt x="847" y="284"/>
                  </a:cubicBezTo>
                  <a:cubicBezTo>
                    <a:pt x="838" y="285"/>
                    <a:pt x="828" y="285"/>
                    <a:pt x="818" y="285"/>
                  </a:cubicBezTo>
                  <a:cubicBezTo>
                    <a:pt x="582" y="285"/>
                    <a:pt x="303" y="187"/>
                    <a:pt x="11"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0"/>
            <p:cNvSpPr/>
            <p:nvPr/>
          </p:nvSpPr>
          <p:spPr>
            <a:xfrm>
              <a:off x="5188875" y="1102750"/>
              <a:ext cx="34600" cy="7525"/>
            </a:xfrm>
            <a:custGeom>
              <a:rect b="b" l="l" r="r" t="t"/>
              <a:pathLst>
                <a:path extrusionOk="0" h="301" w="1384">
                  <a:moveTo>
                    <a:pt x="10" y="1"/>
                  </a:moveTo>
                  <a:lnTo>
                    <a:pt x="1" y="16"/>
                  </a:lnTo>
                  <a:cubicBezTo>
                    <a:pt x="299" y="206"/>
                    <a:pt x="579" y="300"/>
                    <a:pt x="819" y="300"/>
                  </a:cubicBezTo>
                  <a:cubicBezTo>
                    <a:pt x="1059" y="300"/>
                    <a:pt x="1256" y="205"/>
                    <a:pt x="1384" y="14"/>
                  </a:cubicBezTo>
                  <a:lnTo>
                    <a:pt x="1369" y="4"/>
                  </a:lnTo>
                  <a:cubicBezTo>
                    <a:pt x="1251" y="180"/>
                    <a:pt x="1072" y="276"/>
                    <a:pt x="847" y="284"/>
                  </a:cubicBezTo>
                  <a:cubicBezTo>
                    <a:pt x="836" y="285"/>
                    <a:pt x="826" y="285"/>
                    <a:pt x="815" y="285"/>
                  </a:cubicBezTo>
                  <a:cubicBezTo>
                    <a:pt x="579" y="285"/>
                    <a:pt x="301" y="187"/>
                    <a:pt x="10"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0"/>
            <p:cNvSpPr/>
            <p:nvPr/>
          </p:nvSpPr>
          <p:spPr>
            <a:xfrm>
              <a:off x="5191775" y="1113800"/>
              <a:ext cx="28100" cy="7225"/>
            </a:xfrm>
            <a:custGeom>
              <a:rect b="b" l="l" r="r" t="t"/>
              <a:pathLst>
                <a:path extrusionOk="0" h="289" w="1124">
                  <a:moveTo>
                    <a:pt x="1109" y="0"/>
                  </a:moveTo>
                  <a:cubicBezTo>
                    <a:pt x="987" y="182"/>
                    <a:pt x="805" y="274"/>
                    <a:pt x="577" y="274"/>
                  </a:cubicBezTo>
                  <a:cubicBezTo>
                    <a:pt x="410" y="274"/>
                    <a:pt x="218" y="225"/>
                    <a:pt x="7" y="126"/>
                  </a:cubicBezTo>
                  <a:lnTo>
                    <a:pt x="0" y="142"/>
                  </a:lnTo>
                  <a:cubicBezTo>
                    <a:pt x="210" y="240"/>
                    <a:pt x="403" y="289"/>
                    <a:pt x="574" y="289"/>
                  </a:cubicBezTo>
                  <a:cubicBezTo>
                    <a:pt x="809" y="289"/>
                    <a:pt x="1000" y="195"/>
                    <a:pt x="1124" y="10"/>
                  </a:cubicBezTo>
                  <a:lnTo>
                    <a:pt x="110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0"/>
            <p:cNvSpPr/>
            <p:nvPr/>
          </p:nvSpPr>
          <p:spPr>
            <a:xfrm>
              <a:off x="5681450" y="806875"/>
              <a:ext cx="458450" cy="221125"/>
            </a:xfrm>
            <a:custGeom>
              <a:rect b="b" l="l" r="r" t="t"/>
              <a:pathLst>
                <a:path extrusionOk="0" h="8845" w="18338">
                  <a:moveTo>
                    <a:pt x="15977" y="0"/>
                  </a:moveTo>
                  <a:cubicBezTo>
                    <a:pt x="15183" y="0"/>
                    <a:pt x="12417" y="165"/>
                    <a:pt x="10505" y="2336"/>
                  </a:cubicBezTo>
                  <a:lnTo>
                    <a:pt x="11384" y="4259"/>
                  </a:lnTo>
                  <a:lnTo>
                    <a:pt x="3645" y="3444"/>
                  </a:lnTo>
                  <a:lnTo>
                    <a:pt x="2419" y="2204"/>
                  </a:lnTo>
                  <a:cubicBezTo>
                    <a:pt x="2214" y="1997"/>
                    <a:pt x="1939" y="1888"/>
                    <a:pt x="1658" y="1888"/>
                  </a:cubicBezTo>
                  <a:cubicBezTo>
                    <a:pt x="1528" y="1888"/>
                    <a:pt x="1397" y="1911"/>
                    <a:pt x="1271" y="1959"/>
                  </a:cubicBezTo>
                  <a:cubicBezTo>
                    <a:pt x="732" y="2164"/>
                    <a:pt x="62" y="2468"/>
                    <a:pt x="39" y="2718"/>
                  </a:cubicBezTo>
                  <a:cubicBezTo>
                    <a:pt x="0" y="3138"/>
                    <a:pt x="497" y="3444"/>
                    <a:pt x="497" y="3444"/>
                  </a:cubicBezTo>
                  <a:cubicBezTo>
                    <a:pt x="497" y="3444"/>
                    <a:pt x="344" y="3978"/>
                    <a:pt x="879" y="4093"/>
                  </a:cubicBezTo>
                  <a:cubicBezTo>
                    <a:pt x="1009" y="4407"/>
                    <a:pt x="1178" y="4478"/>
                    <a:pt x="1399" y="4478"/>
                  </a:cubicBezTo>
                  <a:cubicBezTo>
                    <a:pt x="1473" y="4478"/>
                    <a:pt x="1552" y="4470"/>
                    <a:pt x="1638" y="4461"/>
                  </a:cubicBezTo>
                  <a:cubicBezTo>
                    <a:pt x="1739" y="4761"/>
                    <a:pt x="2022" y="4896"/>
                    <a:pt x="2249" y="4896"/>
                  </a:cubicBezTo>
                  <a:cubicBezTo>
                    <a:pt x="2446" y="5087"/>
                    <a:pt x="2776" y="5180"/>
                    <a:pt x="3125" y="5180"/>
                  </a:cubicBezTo>
                  <a:cubicBezTo>
                    <a:pt x="3427" y="5180"/>
                    <a:pt x="3744" y="5110"/>
                    <a:pt x="4001" y="4972"/>
                  </a:cubicBezTo>
                  <a:cubicBezTo>
                    <a:pt x="4001" y="4972"/>
                    <a:pt x="5731" y="5812"/>
                    <a:pt x="9093" y="7416"/>
                  </a:cubicBezTo>
                  <a:cubicBezTo>
                    <a:pt x="11135" y="8391"/>
                    <a:pt x="12838" y="8844"/>
                    <a:pt x="14238" y="8844"/>
                  </a:cubicBezTo>
                  <a:cubicBezTo>
                    <a:pt x="15142" y="8844"/>
                    <a:pt x="15920" y="8655"/>
                    <a:pt x="16580" y="8296"/>
                  </a:cubicBezTo>
                  <a:cubicBezTo>
                    <a:pt x="18260" y="7378"/>
                    <a:pt x="18337" y="4934"/>
                    <a:pt x="17802" y="3597"/>
                  </a:cubicBezTo>
                  <a:cubicBezTo>
                    <a:pt x="17267" y="2260"/>
                    <a:pt x="16198" y="5"/>
                    <a:pt x="16198" y="5"/>
                  </a:cubicBezTo>
                  <a:cubicBezTo>
                    <a:pt x="16198" y="5"/>
                    <a:pt x="16119" y="0"/>
                    <a:pt x="15977"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0"/>
            <p:cNvSpPr/>
            <p:nvPr/>
          </p:nvSpPr>
          <p:spPr>
            <a:xfrm>
              <a:off x="5693925" y="871325"/>
              <a:ext cx="31300" cy="21875"/>
            </a:xfrm>
            <a:custGeom>
              <a:rect b="b" l="l" r="r" t="t"/>
              <a:pathLst>
                <a:path extrusionOk="0" h="875" w="1252">
                  <a:moveTo>
                    <a:pt x="1242" y="1"/>
                  </a:moveTo>
                  <a:lnTo>
                    <a:pt x="1" y="860"/>
                  </a:lnTo>
                  <a:lnTo>
                    <a:pt x="10" y="875"/>
                  </a:lnTo>
                  <a:lnTo>
                    <a:pt x="1252" y="14"/>
                  </a:lnTo>
                  <a:lnTo>
                    <a:pt x="1242"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0"/>
            <p:cNvSpPr/>
            <p:nvPr/>
          </p:nvSpPr>
          <p:spPr>
            <a:xfrm>
              <a:off x="5703200" y="884875"/>
              <a:ext cx="28925" cy="24725"/>
            </a:xfrm>
            <a:custGeom>
              <a:rect b="b" l="l" r="r" t="t"/>
              <a:pathLst>
                <a:path extrusionOk="0" h="989" w="1157">
                  <a:moveTo>
                    <a:pt x="1145" y="0"/>
                  </a:moveTo>
                  <a:lnTo>
                    <a:pt x="0" y="975"/>
                  </a:lnTo>
                  <a:lnTo>
                    <a:pt x="12" y="989"/>
                  </a:lnTo>
                  <a:lnTo>
                    <a:pt x="1157" y="14"/>
                  </a:lnTo>
                  <a:lnTo>
                    <a:pt x="1145"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0"/>
            <p:cNvSpPr/>
            <p:nvPr/>
          </p:nvSpPr>
          <p:spPr>
            <a:xfrm>
              <a:off x="5722175" y="896700"/>
              <a:ext cx="19550" cy="21700"/>
            </a:xfrm>
            <a:custGeom>
              <a:rect b="b" l="l" r="r" t="t"/>
              <a:pathLst>
                <a:path extrusionOk="0" h="868" w="782">
                  <a:moveTo>
                    <a:pt x="769" y="0"/>
                  </a:moveTo>
                  <a:lnTo>
                    <a:pt x="1" y="856"/>
                  </a:lnTo>
                  <a:lnTo>
                    <a:pt x="14" y="868"/>
                  </a:lnTo>
                  <a:lnTo>
                    <a:pt x="782" y="12"/>
                  </a:lnTo>
                  <a:lnTo>
                    <a:pt x="76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0"/>
            <p:cNvSpPr/>
            <p:nvPr/>
          </p:nvSpPr>
          <p:spPr>
            <a:xfrm>
              <a:off x="5737275" y="909150"/>
              <a:ext cx="12950" cy="20325"/>
            </a:xfrm>
            <a:custGeom>
              <a:rect b="b" l="l" r="r" t="t"/>
              <a:pathLst>
                <a:path extrusionOk="0" h="813" w="518">
                  <a:moveTo>
                    <a:pt x="503" y="1"/>
                  </a:moveTo>
                  <a:lnTo>
                    <a:pt x="0" y="803"/>
                  </a:lnTo>
                  <a:lnTo>
                    <a:pt x="15" y="812"/>
                  </a:lnTo>
                  <a:lnTo>
                    <a:pt x="517" y="9"/>
                  </a:lnTo>
                  <a:lnTo>
                    <a:pt x="503"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0"/>
            <p:cNvSpPr/>
            <p:nvPr/>
          </p:nvSpPr>
          <p:spPr>
            <a:xfrm>
              <a:off x="5966000" y="913275"/>
              <a:ext cx="74025" cy="6675"/>
            </a:xfrm>
            <a:custGeom>
              <a:rect b="b" l="l" r="r" t="t"/>
              <a:pathLst>
                <a:path extrusionOk="0" h="267" w="2961">
                  <a:moveTo>
                    <a:pt x="0" y="1"/>
                  </a:moveTo>
                  <a:lnTo>
                    <a:pt x="0" y="11"/>
                  </a:lnTo>
                  <a:lnTo>
                    <a:pt x="2960" y="266"/>
                  </a:lnTo>
                  <a:lnTo>
                    <a:pt x="2961" y="256"/>
                  </a:lnTo>
                  <a:lnTo>
                    <a:pt x="0"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0"/>
            <p:cNvSpPr/>
            <p:nvPr/>
          </p:nvSpPr>
          <p:spPr>
            <a:xfrm>
              <a:off x="5944075" y="806875"/>
              <a:ext cx="168000" cy="72925"/>
            </a:xfrm>
            <a:custGeom>
              <a:rect b="b" l="l" r="r" t="t"/>
              <a:pathLst>
                <a:path extrusionOk="0" h="2917" w="6720">
                  <a:moveTo>
                    <a:pt x="5472" y="0"/>
                  </a:moveTo>
                  <a:cubicBezTo>
                    <a:pt x="4678" y="0"/>
                    <a:pt x="1913" y="165"/>
                    <a:pt x="0" y="2336"/>
                  </a:cubicBezTo>
                  <a:lnTo>
                    <a:pt x="260" y="2906"/>
                  </a:lnTo>
                  <a:cubicBezTo>
                    <a:pt x="382" y="2479"/>
                    <a:pt x="718" y="1999"/>
                    <a:pt x="1605" y="1896"/>
                  </a:cubicBezTo>
                  <a:cubicBezTo>
                    <a:pt x="1675" y="1888"/>
                    <a:pt x="1746" y="1884"/>
                    <a:pt x="1818" y="1884"/>
                  </a:cubicBezTo>
                  <a:cubicBezTo>
                    <a:pt x="2869" y="1884"/>
                    <a:pt x="4159" y="2690"/>
                    <a:pt x="5448" y="2903"/>
                  </a:cubicBezTo>
                  <a:cubicBezTo>
                    <a:pt x="5502" y="2912"/>
                    <a:pt x="5554" y="2917"/>
                    <a:pt x="5606" y="2917"/>
                  </a:cubicBezTo>
                  <a:cubicBezTo>
                    <a:pt x="6253" y="2917"/>
                    <a:pt x="6720" y="2238"/>
                    <a:pt x="6439" y="1617"/>
                  </a:cubicBezTo>
                  <a:cubicBezTo>
                    <a:pt x="6041" y="739"/>
                    <a:pt x="5693" y="5"/>
                    <a:pt x="5693" y="5"/>
                  </a:cubicBezTo>
                  <a:cubicBezTo>
                    <a:pt x="5693" y="5"/>
                    <a:pt x="5614" y="0"/>
                    <a:pt x="5472"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0"/>
            <p:cNvSpPr/>
            <p:nvPr/>
          </p:nvSpPr>
          <p:spPr>
            <a:xfrm>
              <a:off x="5755825" y="518925"/>
              <a:ext cx="39450" cy="49025"/>
            </a:xfrm>
            <a:custGeom>
              <a:rect b="b" l="l" r="r" t="t"/>
              <a:pathLst>
                <a:path extrusionOk="0" h="1961" w="1578">
                  <a:moveTo>
                    <a:pt x="1075" y="1"/>
                  </a:moveTo>
                  <a:lnTo>
                    <a:pt x="1" y="1027"/>
                  </a:lnTo>
                  <a:lnTo>
                    <a:pt x="216" y="1960"/>
                  </a:lnTo>
                  <a:lnTo>
                    <a:pt x="1577" y="1698"/>
                  </a:lnTo>
                  <a:lnTo>
                    <a:pt x="10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0"/>
            <p:cNvSpPr/>
            <p:nvPr/>
          </p:nvSpPr>
          <p:spPr>
            <a:xfrm>
              <a:off x="5736450" y="538075"/>
              <a:ext cx="37350" cy="42925"/>
            </a:xfrm>
            <a:custGeom>
              <a:rect b="b" l="l" r="r" t="t"/>
              <a:pathLst>
                <a:path extrusionOk="0" h="1717" w="1494">
                  <a:moveTo>
                    <a:pt x="653" y="1"/>
                  </a:moveTo>
                  <a:cubicBezTo>
                    <a:pt x="613" y="1"/>
                    <a:pt x="573" y="5"/>
                    <a:pt x="532" y="16"/>
                  </a:cubicBezTo>
                  <a:cubicBezTo>
                    <a:pt x="185" y="104"/>
                    <a:pt x="0" y="553"/>
                    <a:pt x="119" y="1018"/>
                  </a:cubicBezTo>
                  <a:cubicBezTo>
                    <a:pt x="224" y="1429"/>
                    <a:pt x="530" y="1716"/>
                    <a:pt x="840" y="1716"/>
                  </a:cubicBezTo>
                  <a:cubicBezTo>
                    <a:pt x="880" y="1716"/>
                    <a:pt x="921" y="1711"/>
                    <a:pt x="961" y="1701"/>
                  </a:cubicBezTo>
                  <a:cubicBezTo>
                    <a:pt x="1308" y="1612"/>
                    <a:pt x="1493" y="1164"/>
                    <a:pt x="1375" y="699"/>
                  </a:cubicBezTo>
                  <a:cubicBezTo>
                    <a:pt x="1270" y="287"/>
                    <a:pt x="963" y="1"/>
                    <a:pt x="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0"/>
            <p:cNvSpPr/>
            <p:nvPr/>
          </p:nvSpPr>
          <p:spPr>
            <a:xfrm>
              <a:off x="5735225" y="479175"/>
              <a:ext cx="30675" cy="70525"/>
            </a:xfrm>
            <a:custGeom>
              <a:rect b="b" l="l" r="r" t="t"/>
              <a:pathLst>
                <a:path extrusionOk="0" h="2821" w="1227">
                  <a:moveTo>
                    <a:pt x="1176" y="0"/>
                  </a:moveTo>
                  <a:cubicBezTo>
                    <a:pt x="1172" y="0"/>
                    <a:pt x="1167" y="1"/>
                    <a:pt x="1162" y="3"/>
                  </a:cubicBezTo>
                  <a:lnTo>
                    <a:pt x="654" y="183"/>
                  </a:lnTo>
                  <a:cubicBezTo>
                    <a:pt x="552" y="219"/>
                    <a:pt x="466" y="298"/>
                    <a:pt x="430" y="401"/>
                  </a:cubicBezTo>
                  <a:cubicBezTo>
                    <a:pt x="1" y="1628"/>
                    <a:pt x="575" y="2805"/>
                    <a:pt x="582" y="2820"/>
                  </a:cubicBezTo>
                  <a:lnTo>
                    <a:pt x="1068" y="2577"/>
                  </a:lnTo>
                  <a:cubicBezTo>
                    <a:pt x="1039" y="2517"/>
                    <a:pt x="411" y="1216"/>
                    <a:pt x="1207" y="63"/>
                  </a:cubicBezTo>
                  <a:cubicBezTo>
                    <a:pt x="1226" y="35"/>
                    <a:pt x="1206" y="0"/>
                    <a:pt x="1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0"/>
            <p:cNvSpPr/>
            <p:nvPr/>
          </p:nvSpPr>
          <p:spPr>
            <a:xfrm>
              <a:off x="5777750" y="511250"/>
              <a:ext cx="32075" cy="50775"/>
            </a:xfrm>
            <a:custGeom>
              <a:rect b="b" l="l" r="r" t="t"/>
              <a:pathLst>
                <a:path extrusionOk="0" h="2031" w="1283">
                  <a:moveTo>
                    <a:pt x="1053" y="1"/>
                  </a:moveTo>
                  <a:lnTo>
                    <a:pt x="577" y="57"/>
                  </a:lnTo>
                  <a:cubicBezTo>
                    <a:pt x="241" y="96"/>
                    <a:pt x="1" y="401"/>
                    <a:pt x="40" y="736"/>
                  </a:cubicBezTo>
                  <a:lnTo>
                    <a:pt x="146" y="1629"/>
                  </a:lnTo>
                  <a:cubicBezTo>
                    <a:pt x="172" y="1861"/>
                    <a:pt x="369" y="2030"/>
                    <a:pt x="596" y="2030"/>
                  </a:cubicBezTo>
                  <a:cubicBezTo>
                    <a:pt x="614" y="2030"/>
                    <a:pt x="632" y="2029"/>
                    <a:pt x="651" y="2027"/>
                  </a:cubicBezTo>
                  <a:lnTo>
                    <a:pt x="1282" y="1953"/>
                  </a:lnTo>
                  <a:lnTo>
                    <a:pt x="10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0"/>
            <p:cNvSpPr/>
            <p:nvPr/>
          </p:nvSpPr>
          <p:spPr>
            <a:xfrm>
              <a:off x="5787550" y="504000"/>
              <a:ext cx="103475" cy="56200"/>
            </a:xfrm>
            <a:custGeom>
              <a:rect b="b" l="l" r="r" t="t"/>
              <a:pathLst>
                <a:path extrusionOk="0" h="2248" w="4139">
                  <a:moveTo>
                    <a:pt x="3181" y="0"/>
                  </a:moveTo>
                  <a:cubicBezTo>
                    <a:pt x="3146" y="0"/>
                    <a:pt x="3111" y="2"/>
                    <a:pt x="3076" y="6"/>
                  </a:cubicBezTo>
                  <a:lnTo>
                    <a:pt x="825" y="271"/>
                  </a:lnTo>
                  <a:cubicBezTo>
                    <a:pt x="344" y="328"/>
                    <a:pt x="0" y="763"/>
                    <a:pt x="58" y="1243"/>
                  </a:cubicBezTo>
                  <a:lnTo>
                    <a:pt x="101" y="1613"/>
                  </a:lnTo>
                  <a:cubicBezTo>
                    <a:pt x="144" y="1978"/>
                    <a:pt x="454" y="2247"/>
                    <a:pt x="813" y="2247"/>
                  </a:cubicBezTo>
                  <a:cubicBezTo>
                    <a:pt x="841" y="2247"/>
                    <a:pt x="869" y="2245"/>
                    <a:pt x="898" y="2242"/>
                  </a:cubicBezTo>
                  <a:lnTo>
                    <a:pt x="1034" y="2226"/>
                  </a:lnTo>
                  <a:cubicBezTo>
                    <a:pt x="1215" y="2205"/>
                    <a:pt x="1374" y="2108"/>
                    <a:pt x="1500" y="1975"/>
                  </a:cubicBezTo>
                  <a:cubicBezTo>
                    <a:pt x="1643" y="1824"/>
                    <a:pt x="1868" y="1712"/>
                    <a:pt x="2133" y="1681"/>
                  </a:cubicBezTo>
                  <a:cubicBezTo>
                    <a:pt x="2181" y="1676"/>
                    <a:pt x="2228" y="1673"/>
                    <a:pt x="2275" y="1673"/>
                  </a:cubicBezTo>
                  <a:cubicBezTo>
                    <a:pt x="2483" y="1673"/>
                    <a:pt x="2673" y="1727"/>
                    <a:pt x="2815" y="1820"/>
                  </a:cubicBezTo>
                  <a:cubicBezTo>
                    <a:pt x="2947" y="1906"/>
                    <a:pt x="3096" y="1961"/>
                    <a:pt x="3251" y="1961"/>
                  </a:cubicBezTo>
                  <a:cubicBezTo>
                    <a:pt x="3276" y="1961"/>
                    <a:pt x="3302" y="1959"/>
                    <a:pt x="3327" y="1956"/>
                  </a:cubicBezTo>
                  <a:lnTo>
                    <a:pt x="3463" y="1940"/>
                  </a:lnTo>
                  <a:cubicBezTo>
                    <a:pt x="3856" y="1894"/>
                    <a:pt x="4139" y="1537"/>
                    <a:pt x="4092" y="1143"/>
                  </a:cubicBezTo>
                  <a:lnTo>
                    <a:pt x="4049" y="773"/>
                  </a:lnTo>
                  <a:cubicBezTo>
                    <a:pt x="3996" y="328"/>
                    <a:pt x="3618" y="0"/>
                    <a:pt x="3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0"/>
            <p:cNvSpPr/>
            <p:nvPr/>
          </p:nvSpPr>
          <p:spPr>
            <a:xfrm>
              <a:off x="5815075" y="520100"/>
              <a:ext cx="46725" cy="11950"/>
            </a:xfrm>
            <a:custGeom>
              <a:rect b="b" l="l" r="r" t="t"/>
              <a:pathLst>
                <a:path extrusionOk="0" h="478" w="1869">
                  <a:moveTo>
                    <a:pt x="1717" y="11"/>
                  </a:moveTo>
                  <a:cubicBezTo>
                    <a:pt x="1786" y="11"/>
                    <a:pt x="1845" y="62"/>
                    <a:pt x="1854" y="131"/>
                  </a:cubicBezTo>
                  <a:cubicBezTo>
                    <a:pt x="1858" y="167"/>
                    <a:pt x="1847" y="203"/>
                    <a:pt x="1825" y="232"/>
                  </a:cubicBezTo>
                  <a:cubicBezTo>
                    <a:pt x="1802" y="261"/>
                    <a:pt x="1770" y="279"/>
                    <a:pt x="1734" y="283"/>
                  </a:cubicBezTo>
                  <a:lnTo>
                    <a:pt x="172" y="467"/>
                  </a:lnTo>
                  <a:cubicBezTo>
                    <a:pt x="167" y="467"/>
                    <a:pt x="162" y="468"/>
                    <a:pt x="157" y="468"/>
                  </a:cubicBezTo>
                  <a:cubicBezTo>
                    <a:pt x="89" y="468"/>
                    <a:pt x="29" y="416"/>
                    <a:pt x="21" y="347"/>
                  </a:cubicBezTo>
                  <a:cubicBezTo>
                    <a:pt x="13" y="272"/>
                    <a:pt x="65" y="204"/>
                    <a:pt x="141" y="195"/>
                  </a:cubicBezTo>
                  <a:lnTo>
                    <a:pt x="1701" y="12"/>
                  </a:lnTo>
                  <a:cubicBezTo>
                    <a:pt x="1707" y="11"/>
                    <a:pt x="1712" y="11"/>
                    <a:pt x="1717" y="11"/>
                  </a:cubicBezTo>
                  <a:close/>
                  <a:moveTo>
                    <a:pt x="1717" y="0"/>
                  </a:moveTo>
                  <a:cubicBezTo>
                    <a:pt x="1712" y="0"/>
                    <a:pt x="1706" y="1"/>
                    <a:pt x="1700" y="1"/>
                  </a:cubicBezTo>
                  <a:lnTo>
                    <a:pt x="140" y="185"/>
                  </a:lnTo>
                  <a:cubicBezTo>
                    <a:pt x="59" y="194"/>
                    <a:pt x="1" y="268"/>
                    <a:pt x="10" y="348"/>
                  </a:cubicBezTo>
                  <a:cubicBezTo>
                    <a:pt x="20" y="422"/>
                    <a:pt x="83" y="477"/>
                    <a:pt x="156" y="477"/>
                  </a:cubicBezTo>
                  <a:cubicBezTo>
                    <a:pt x="162" y="477"/>
                    <a:pt x="168" y="477"/>
                    <a:pt x="173" y="476"/>
                  </a:cubicBezTo>
                  <a:lnTo>
                    <a:pt x="1735" y="293"/>
                  </a:lnTo>
                  <a:cubicBezTo>
                    <a:pt x="1774" y="288"/>
                    <a:pt x="1808" y="269"/>
                    <a:pt x="1832" y="238"/>
                  </a:cubicBezTo>
                  <a:cubicBezTo>
                    <a:pt x="1857" y="208"/>
                    <a:pt x="1868" y="169"/>
                    <a:pt x="1863" y="130"/>
                  </a:cubicBezTo>
                  <a:cubicBezTo>
                    <a:pt x="1854" y="56"/>
                    <a:pt x="1791" y="0"/>
                    <a:pt x="1717" y="0"/>
                  </a:cubicBezTo>
                  <a:close/>
                </a:path>
              </a:pathLst>
            </a:cu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76" name="Google Shape;76;p4"/>
          <p:cNvSpPr txBox="1"/>
          <p:nvPr>
            <p:ph idx="1" type="body"/>
          </p:nvPr>
        </p:nvSpPr>
        <p:spPr>
          <a:xfrm>
            <a:off x="720000" y="1322808"/>
            <a:ext cx="7704000" cy="33663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2"/>
              </a:buClr>
              <a:buSzPts val="1200"/>
              <a:buAutoNum type="arabicPeriod"/>
              <a:defRPr sz="1150">
                <a:solidFill>
                  <a:srgbClr val="434343"/>
                </a:solidFill>
              </a:defRPr>
            </a:lvl1pPr>
            <a:lvl2pPr indent="-304800" lvl="1" marL="914400" rtl="0">
              <a:lnSpc>
                <a:spcPct val="100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00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00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00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00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00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00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00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grpSp>
        <p:nvGrpSpPr>
          <p:cNvPr id="77" name="Google Shape;77;p4"/>
          <p:cNvGrpSpPr/>
          <p:nvPr/>
        </p:nvGrpSpPr>
        <p:grpSpPr>
          <a:xfrm>
            <a:off x="6092400" y="684900"/>
            <a:ext cx="2331600" cy="274500"/>
            <a:chOff x="720000" y="540000"/>
            <a:chExt cx="2331600" cy="274500"/>
          </a:xfrm>
        </p:grpSpPr>
        <p:sp>
          <p:nvSpPr>
            <p:cNvPr id="78" name="Google Shape;78;p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4"/>
            <p:cNvGrpSpPr/>
            <p:nvPr/>
          </p:nvGrpSpPr>
          <p:grpSpPr>
            <a:xfrm>
              <a:off x="2783393" y="590851"/>
              <a:ext cx="173819" cy="172772"/>
              <a:chOff x="1979925" y="448850"/>
              <a:chExt cx="79500" cy="79025"/>
            </a:xfrm>
          </p:grpSpPr>
          <p:sp>
            <p:nvSpPr>
              <p:cNvPr id="80" name="Google Shape;80;p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TITLE_AND_TWO_COLUMNS_1">
    <p:spTree>
      <p:nvGrpSpPr>
        <p:cNvPr id="485" name="Shape 485"/>
        <p:cNvGrpSpPr/>
        <p:nvPr/>
      </p:nvGrpSpPr>
      <p:grpSpPr>
        <a:xfrm>
          <a:off x="0" y="0"/>
          <a:ext cx="0" cy="0"/>
          <a:chOff x="0" y="0"/>
          <a:chExt cx="0" cy="0"/>
        </a:xfrm>
      </p:grpSpPr>
      <p:sp>
        <p:nvSpPr>
          <p:cNvPr id="486" name="Google Shape;486;p31"/>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1"/>
          <p:cNvSpPr txBox="1"/>
          <p:nvPr>
            <p:ph idx="1" type="subTitle"/>
          </p:nvPr>
        </p:nvSpPr>
        <p:spPr>
          <a:xfrm>
            <a:off x="1309400" y="3338150"/>
            <a:ext cx="2331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8" name="Google Shape;488;p31"/>
          <p:cNvSpPr txBox="1"/>
          <p:nvPr>
            <p:ph idx="2" type="subTitle"/>
          </p:nvPr>
        </p:nvSpPr>
        <p:spPr>
          <a:xfrm>
            <a:off x="5569875" y="3338150"/>
            <a:ext cx="2331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9" name="Google Shape;489;p31"/>
          <p:cNvSpPr txBox="1"/>
          <p:nvPr>
            <p:ph hasCustomPrompt="1" type="title"/>
          </p:nvPr>
        </p:nvSpPr>
        <p:spPr>
          <a:xfrm>
            <a:off x="844575" y="2167550"/>
            <a:ext cx="3163800" cy="991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90" name="Google Shape;490;p31"/>
          <p:cNvSpPr txBox="1"/>
          <p:nvPr>
            <p:ph hasCustomPrompt="1" idx="3" type="title"/>
          </p:nvPr>
        </p:nvSpPr>
        <p:spPr>
          <a:xfrm>
            <a:off x="5137600" y="2167550"/>
            <a:ext cx="3165000" cy="991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91" name="Google Shape;491;p31"/>
          <p:cNvSpPr txBox="1"/>
          <p:nvPr>
            <p:ph idx="4"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grpSp>
        <p:nvGrpSpPr>
          <p:cNvPr id="492" name="Google Shape;492;p31"/>
          <p:cNvGrpSpPr/>
          <p:nvPr/>
        </p:nvGrpSpPr>
        <p:grpSpPr>
          <a:xfrm>
            <a:off x="6092400" y="684900"/>
            <a:ext cx="2331600" cy="274500"/>
            <a:chOff x="720000" y="540000"/>
            <a:chExt cx="2331600" cy="274500"/>
          </a:xfrm>
        </p:grpSpPr>
        <p:sp>
          <p:nvSpPr>
            <p:cNvPr id="493" name="Google Shape;493;p3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31"/>
            <p:cNvGrpSpPr/>
            <p:nvPr/>
          </p:nvGrpSpPr>
          <p:grpSpPr>
            <a:xfrm>
              <a:off x="2783393" y="590851"/>
              <a:ext cx="173819" cy="172772"/>
              <a:chOff x="1979925" y="448850"/>
              <a:chExt cx="79500" cy="79025"/>
            </a:xfrm>
          </p:grpSpPr>
          <p:sp>
            <p:nvSpPr>
              <p:cNvPr id="495" name="Google Shape;495;p3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accent3"/>
        </a:solidFill>
      </p:bgPr>
    </p:bg>
    <p:spTree>
      <p:nvGrpSpPr>
        <p:cNvPr id="497" name="Shape 497"/>
        <p:cNvGrpSpPr/>
        <p:nvPr/>
      </p:nvGrpSpPr>
      <p:grpSpPr>
        <a:xfrm>
          <a:off x="0" y="0"/>
          <a:ext cx="0" cy="0"/>
          <a:chOff x="0" y="0"/>
          <a:chExt cx="0" cy="0"/>
        </a:xfrm>
      </p:grpSpPr>
      <p:sp>
        <p:nvSpPr>
          <p:cNvPr id="498" name="Google Shape;498;p32"/>
          <p:cNvSpPr/>
          <p:nvPr/>
        </p:nvSpPr>
        <p:spPr>
          <a:xfrm>
            <a:off x="6519230" y="1853109"/>
            <a:ext cx="1289424" cy="1289497"/>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chemeClr val="lt2"/>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2"/>
          <p:cNvSpPr/>
          <p:nvPr/>
        </p:nvSpPr>
        <p:spPr>
          <a:xfrm>
            <a:off x="7600200" y="2905125"/>
            <a:ext cx="624608" cy="624548"/>
          </a:xfrm>
          <a:custGeom>
            <a:rect b="b" l="l" r="r" t="t"/>
            <a:pathLst>
              <a:path extrusionOk="0" h="10447" w="10448">
                <a:moveTo>
                  <a:pt x="5225" y="0"/>
                </a:moveTo>
                <a:cubicBezTo>
                  <a:pt x="3839" y="0"/>
                  <a:pt x="2511" y="550"/>
                  <a:pt x="1531" y="1530"/>
                </a:cubicBezTo>
                <a:cubicBezTo>
                  <a:pt x="551" y="2510"/>
                  <a:pt x="1" y="3838"/>
                  <a:pt x="1" y="5224"/>
                </a:cubicBezTo>
                <a:cubicBezTo>
                  <a:pt x="1" y="6609"/>
                  <a:pt x="551" y="7937"/>
                  <a:pt x="1531" y="8917"/>
                </a:cubicBezTo>
                <a:cubicBezTo>
                  <a:pt x="2511" y="9897"/>
                  <a:pt x="3839" y="10447"/>
                  <a:pt x="5225" y="10447"/>
                </a:cubicBezTo>
                <a:cubicBezTo>
                  <a:pt x="6610" y="10447"/>
                  <a:pt x="7939" y="9897"/>
                  <a:pt x="8917" y="8917"/>
                </a:cubicBezTo>
                <a:cubicBezTo>
                  <a:pt x="9897" y="7937"/>
                  <a:pt x="10447" y="6609"/>
                  <a:pt x="10447" y="5224"/>
                </a:cubicBezTo>
                <a:cubicBezTo>
                  <a:pt x="10447" y="3838"/>
                  <a:pt x="9897" y="2510"/>
                  <a:pt x="8917" y="1530"/>
                </a:cubicBezTo>
                <a:cubicBezTo>
                  <a:pt x="7939" y="550"/>
                  <a:pt x="6610" y="0"/>
                  <a:pt x="5225" y="0"/>
                </a:cubicBezTo>
                <a:close/>
              </a:path>
            </a:pathLst>
          </a:custGeom>
          <a:gradFill>
            <a:gsLst>
              <a:gs pos="0">
                <a:schemeClr val="lt2"/>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flipH="1">
            <a:off x="-7" y="-11200"/>
            <a:ext cx="3216600" cy="52596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flipH="1" rot="-5400000">
            <a:off x="1292176" y="1543041"/>
            <a:ext cx="7435715" cy="3797182"/>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2"/>
          <p:cNvSpPr txBox="1"/>
          <p:nvPr/>
        </p:nvSpPr>
        <p:spPr>
          <a:xfrm>
            <a:off x="720000" y="3433863"/>
            <a:ext cx="3585300" cy="700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chemeClr val="accent2"/>
                </a:solidFill>
                <a:latin typeface="Mukta"/>
                <a:ea typeface="Mukta"/>
                <a:cs typeface="Mukta"/>
                <a:sym typeface="Mukta"/>
              </a:rPr>
              <a:t>CREDITS:</a:t>
            </a:r>
            <a:r>
              <a:rPr lang="en" sz="1100">
                <a:solidFill>
                  <a:schemeClr val="dk1"/>
                </a:solidFill>
                <a:latin typeface="Mukta"/>
                <a:ea typeface="Mukta"/>
                <a:cs typeface="Mukta"/>
                <a:sym typeface="Mukta"/>
              </a:rPr>
              <a:t> This presentation template was created by </a:t>
            </a:r>
            <a:r>
              <a:rPr b="1" lang="en" sz="1100">
                <a:solidFill>
                  <a:schemeClr val="accent2"/>
                </a:solidFill>
                <a:uFill>
                  <a:noFill/>
                </a:uFill>
                <a:latin typeface="Mukta"/>
                <a:ea typeface="Mukta"/>
                <a:cs typeface="Mukta"/>
                <a:sym typeface="Mukta"/>
                <a:hlinkClick r:id="rId2">
                  <a:extLst>
                    <a:ext uri="{A12FA001-AC4F-418D-AE19-62706E023703}">
                      <ahyp:hlinkClr val="tx"/>
                    </a:ext>
                  </a:extLst>
                </a:hlinkClick>
              </a:rPr>
              <a:t>Slidesgo</a:t>
            </a:r>
            <a:r>
              <a:rPr b="1" lang="en" sz="1100">
                <a:solidFill>
                  <a:schemeClr val="accent2"/>
                </a:solidFill>
                <a:latin typeface="Mukta"/>
                <a:ea typeface="Mukta"/>
                <a:cs typeface="Mukta"/>
                <a:sym typeface="Mukta"/>
              </a:rPr>
              <a:t>,</a:t>
            </a:r>
            <a:r>
              <a:rPr lang="en" sz="1100">
                <a:solidFill>
                  <a:schemeClr val="dk1"/>
                </a:solidFill>
                <a:latin typeface="Mukta"/>
                <a:ea typeface="Mukta"/>
                <a:cs typeface="Mukta"/>
                <a:sym typeface="Mukta"/>
              </a:rPr>
              <a:t> including icons by </a:t>
            </a:r>
            <a:r>
              <a:rPr b="1" lang="en" sz="1100">
                <a:solidFill>
                  <a:schemeClr val="accent2"/>
                </a:solidFill>
                <a:uFill>
                  <a:noFill/>
                </a:uFill>
                <a:latin typeface="Mukta"/>
                <a:ea typeface="Mukta"/>
                <a:cs typeface="Mukta"/>
                <a:sym typeface="Mukta"/>
                <a:hlinkClick r:id="rId3">
                  <a:extLst>
                    <a:ext uri="{A12FA001-AC4F-418D-AE19-62706E023703}">
                      <ahyp:hlinkClr val="tx"/>
                    </a:ext>
                  </a:extLst>
                </a:hlinkClick>
              </a:rPr>
              <a:t>Flaticon</a:t>
            </a:r>
            <a:r>
              <a:rPr b="1" lang="en" sz="1100">
                <a:solidFill>
                  <a:schemeClr val="accent2"/>
                </a:solidFill>
                <a:latin typeface="Mukta"/>
                <a:ea typeface="Mukta"/>
                <a:cs typeface="Mukta"/>
                <a:sym typeface="Mukta"/>
              </a:rPr>
              <a:t>,</a:t>
            </a:r>
            <a:r>
              <a:rPr lang="en" sz="1100">
                <a:solidFill>
                  <a:schemeClr val="accent2"/>
                </a:solidFill>
                <a:latin typeface="Mukta"/>
                <a:ea typeface="Mukta"/>
                <a:cs typeface="Mukta"/>
                <a:sym typeface="Mukta"/>
              </a:rPr>
              <a:t> </a:t>
            </a:r>
            <a:r>
              <a:rPr lang="en" sz="1100">
                <a:solidFill>
                  <a:schemeClr val="dk1"/>
                </a:solidFill>
                <a:latin typeface="Mukta"/>
                <a:ea typeface="Mukta"/>
                <a:cs typeface="Mukta"/>
                <a:sym typeface="Mukta"/>
              </a:rPr>
              <a:t>and infographics &amp; images by </a:t>
            </a:r>
            <a:r>
              <a:rPr b="1" lang="en" sz="1100">
                <a:solidFill>
                  <a:schemeClr val="accent2"/>
                </a:solidFill>
                <a:uFill>
                  <a:noFill/>
                </a:uFill>
                <a:latin typeface="Mukta"/>
                <a:ea typeface="Mukta"/>
                <a:cs typeface="Mukta"/>
                <a:sym typeface="Mukta"/>
                <a:hlinkClick r:id="rId4">
                  <a:extLst>
                    <a:ext uri="{A12FA001-AC4F-418D-AE19-62706E023703}">
                      <ahyp:hlinkClr val="tx"/>
                    </a:ext>
                  </a:extLst>
                </a:hlinkClick>
              </a:rPr>
              <a:t>Freepik</a:t>
            </a:r>
            <a:endParaRPr b="1" sz="1100">
              <a:solidFill>
                <a:schemeClr val="accent2"/>
              </a:solidFill>
              <a:latin typeface="Mukta"/>
              <a:ea typeface="Mukta"/>
              <a:cs typeface="Mukta"/>
              <a:sym typeface="Mukta"/>
            </a:endParaRPr>
          </a:p>
        </p:txBody>
      </p:sp>
      <p:sp>
        <p:nvSpPr>
          <p:cNvPr id="503" name="Google Shape;503;p32"/>
          <p:cNvSpPr txBox="1"/>
          <p:nvPr>
            <p:ph type="ctrTitle"/>
          </p:nvPr>
        </p:nvSpPr>
        <p:spPr>
          <a:xfrm>
            <a:off x="720000" y="898425"/>
            <a:ext cx="3658500" cy="1126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04" name="Google Shape;504;p32"/>
          <p:cNvSpPr txBox="1"/>
          <p:nvPr>
            <p:ph idx="1" type="subTitle"/>
          </p:nvPr>
        </p:nvSpPr>
        <p:spPr>
          <a:xfrm>
            <a:off x="720000" y="2212533"/>
            <a:ext cx="3785400" cy="122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0"/>
              </a:spcBef>
              <a:spcAft>
                <a:spcPts val="0"/>
              </a:spcAft>
              <a:buClr>
                <a:schemeClr val="dk1"/>
              </a:buClr>
              <a:buSzPts val="1800"/>
              <a:buNone/>
              <a:defRPr sz="1800">
                <a:solidFill>
                  <a:schemeClr val="dk1"/>
                </a:solidFill>
              </a:defRPr>
            </a:lvl2pPr>
            <a:lvl3pPr lvl="2" rtl="0">
              <a:lnSpc>
                <a:spcPct val="100000"/>
              </a:lnSpc>
              <a:spcBef>
                <a:spcPts val="0"/>
              </a:spcBef>
              <a:spcAft>
                <a:spcPts val="0"/>
              </a:spcAft>
              <a:buClr>
                <a:schemeClr val="dk1"/>
              </a:buClr>
              <a:buSzPts val="1800"/>
              <a:buNone/>
              <a:defRPr sz="1800">
                <a:solidFill>
                  <a:schemeClr val="dk1"/>
                </a:solidFill>
              </a:defRPr>
            </a:lvl3pPr>
            <a:lvl4pPr lvl="3" rtl="0">
              <a:lnSpc>
                <a:spcPct val="100000"/>
              </a:lnSpc>
              <a:spcBef>
                <a:spcPts val="0"/>
              </a:spcBef>
              <a:spcAft>
                <a:spcPts val="0"/>
              </a:spcAft>
              <a:buClr>
                <a:schemeClr val="dk1"/>
              </a:buClr>
              <a:buSzPts val="1800"/>
              <a:buNone/>
              <a:defRPr sz="1800">
                <a:solidFill>
                  <a:schemeClr val="dk1"/>
                </a:solidFill>
              </a:defRPr>
            </a:lvl4pPr>
            <a:lvl5pPr lvl="4" rtl="0">
              <a:lnSpc>
                <a:spcPct val="100000"/>
              </a:lnSpc>
              <a:spcBef>
                <a:spcPts val="0"/>
              </a:spcBef>
              <a:spcAft>
                <a:spcPts val="0"/>
              </a:spcAft>
              <a:buClr>
                <a:schemeClr val="dk1"/>
              </a:buClr>
              <a:buSzPts val="1800"/>
              <a:buNone/>
              <a:defRPr sz="1800">
                <a:solidFill>
                  <a:schemeClr val="dk1"/>
                </a:solidFill>
              </a:defRPr>
            </a:lvl5pPr>
            <a:lvl6pPr lvl="5" rtl="0">
              <a:lnSpc>
                <a:spcPct val="100000"/>
              </a:lnSpc>
              <a:spcBef>
                <a:spcPts val="0"/>
              </a:spcBef>
              <a:spcAft>
                <a:spcPts val="0"/>
              </a:spcAft>
              <a:buClr>
                <a:schemeClr val="dk1"/>
              </a:buClr>
              <a:buSzPts val="1800"/>
              <a:buNone/>
              <a:defRPr sz="1800">
                <a:solidFill>
                  <a:schemeClr val="dk1"/>
                </a:solidFill>
              </a:defRPr>
            </a:lvl6pPr>
            <a:lvl7pPr lvl="6" rtl="0">
              <a:lnSpc>
                <a:spcPct val="100000"/>
              </a:lnSpc>
              <a:spcBef>
                <a:spcPts val="0"/>
              </a:spcBef>
              <a:spcAft>
                <a:spcPts val="0"/>
              </a:spcAft>
              <a:buClr>
                <a:schemeClr val="dk1"/>
              </a:buClr>
              <a:buSzPts val="1800"/>
              <a:buNone/>
              <a:defRPr sz="1800">
                <a:solidFill>
                  <a:schemeClr val="dk1"/>
                </a:solidFill>
              </a:defRPr>
            </a:lvl7pPr>
            <a:lvl8pPr lvl="7" rtl="0">
              <a:lnSpc>
                <a:spcPct val="100000"/>
              </a:lnSpc>
              <a:spcBef>
                <a:spcPts val="0"/>
              </a:spcBef>
              <a:spcAft>
                <a:spcPts val="0"/>
              </a:spcAft>
              <a:buClr>
                <a:schemeClr val="dk1"/>
              </a:buClr>
              <a:buSzPts val="1800"/>
              <a:buNone/>
              <a:defRPr sz="1800">
                <a:solidFill>
                  <a:schemeClr val="dk1"/>
                </a:solidFill>
              </a:defRPr>
            </a:lvl8pPr>
            <a:lvl9pPr lvl="8" rtl="0">
              <a:lnSpc>
                <a:spcPct val="100000"/>
              </a:lnSpc>
              <a:spcBef>
                <a:spcPts val="0"/>
              </a:spcBef>
              <a:spcAft>
                <a:spcPts val="0"/>
              </a:spcAft>
              <a:buClr>
                <a:schemeClr val="dk1"/>
              </a:buClr>
              <a:buSzPts val="1800"/>
              <a:buNone/>
              <a:defRPr sz="1800">
                <a:solidFill>
                  <a:schemeClr val="dk1"/>
                </a:solidFill>
              </a:defRPr>
            </a:lvl9pPr>
          </a:lstStyle>
          <a:p/>
        </p:txBody>
      </p:sp>
      <p:sp>
        <p:nvSpPr>
          <p:cNvPr id="505" name="Google Shape;505;p32"/>
          <p:cNvSpPr txBox="1"/>
          <p:nvPr>
            <p:ph idx="2" type="subTitle"/>
          </p:nvPr>
        </p:nvSpPr>
        <p:spPr>
          <a:xfrm rot="-962">
            <a:off x="720000" y="4210773"/>
            <a:ext cx="3216600" cy="2787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100"/>
              <a:buNone/>
              <a:defRPr sz="1100"/>
            </a:lvl1pPr>
            <a:lvl2pPr lvl="1" rtl="0" algn="ctr">
              <a:lnSpc>
                <a:spcPct val="100000"/>
              </a:lnSpc>
              <a:spcBef>
                <a:spcPts val="0"/>
              </a:spcBef>
              <a:spcAft>
                <a:spcPts val="0"/>
              </a:spcAft>
              <a:buClr>
                <a:schemeClr val="dk1"/>
              </a:buClr>
              <a:buSzPts val="1100"/>
              <a:buNone/>
              <a:defRPr sz="1100">
                <a:solidFill>
                  <a:schemeClr val="dk1"/>
                </a:solidFill>
              </a:defRPr>
            </a:lvl2pPr>
            <a:lvl3pPr lvl="2" rtl="0" algn="ctr">
              <a:lnSpc>
                <a:spcPct val="100000"/>
              </a:lnSpc>
              <a:spcBef>
                <a:spcPts val="0"/>
              </a:spcBef>
              <a:spcAft>
                <a:spcPts val="0"/>
              </a:spcAft>
              <a:buClr>
                <a:schemeClr val="dk1"/>
              </a:buClr>
              <a:buSzPts val="1100"/>
              <a:buNone/>
              <a:defRPr sz="1100">
                <a:solidFill>
                  <a:schemeClr val="dk1"/>
                </a:solidFill>
              </a:defRPr>
            </a:lvl3pPr>
            <a:lvl4pPr lvl="3" rtl="0" algn="ctr">
              <a:lnSpc>
                <a:spcPct val="100000"/>
              </a:lnSpc>
              <a:spcBef>
                <a:spcPts val="0"/>
              </a:spcBef>
              <a:spcAft>
                <a:spcPts val="0"/>
              </a:spcAft>
              <a:buClr>
                <a:schemeClr val="dk1"/>
              </a:buClr>
              <a:buSzPts val="1100"/>
              <a:buNone/>
              <a:defRPr sz="1100">
                <a:solidFill>
                  <a:schemeClr val="dk1"/>
                </a:solidFill>
              </a:defRPr>
            </a:lvl4pPr>
            <a:lvl5pPr lvl="4" rtl="0" algn="ctr">
              <a:lnSpc>
                <a:spcPct val="100000"/>
              </a:lnSpc>
              <a:spcBef>
                <a:spcPts val="0"/>
              </a:spcBef>
              <a:spcAft>
                <a:spcPts val="0"/>
              </a:spcAft>
              <a:buClr>
                <a:schemeClr val="dk1"/>
              </a:buClr>
              <a:buSzPts val="1100"/>
              <a:buNone/>
              <a:defRPr sz="1100">
                <a:solidFill>
                  <a:schemeClr val="dk1"/>
                </a:solidFill>
              </a:defRPr>
            </a:lvl5pPr>
            <a:lvl6pPr lvl="5" rtl="0" algn="ctr">
              <a:lnSpc>
                <a:spcPct val="100000"/>
              </a:lnSpc>
              <a:spcBef>
                <a:spcPts val="0"/>
              </a:spcBef>
              <a:spcAft>
                <a:spcPts val="0"/>
              </a:spcAft>
              <a:buClr>
                <a:schemeClr val="dk1"/>
              </a:buClr>
              <a:buSzPts val="1100"/>
              <a:buNone/>
              <a:defRPr sz="1100">
                <a:solidFill>
                  <a:schemeClr val="dk1"/>
                </a:solidFill>
              </a:defRPr>
            </a:lvl6pPr>
            <a:lvl7pPr lvl="6" rtl="0" algn="ctr">
              <a:lnSpc>
                <a:spcPct val="100000"/>
              </a:lnSpc>
              <a:spcBef>
                <a:spcPts val="0"/>
              </a:spcBef>
              <a:spcAft>
                <a:spcPts val="0"/>
              </a:spcAft>
              <a:buClr>
                <a:schemeClr val="dk1"/>
              </a:buClr>
              <a:buSzPts val="1100"/>
              <a:buNone/>
              <a:defRPr sz="1100">
                <a:solidFill>
                  <a:schemeClr val="dk1"/>
                </a:solidFill>
              </a:defRPr>
            </a:lvl7pPr>
            <a:lvl8pPr lvl="7" rtl="0" algn="ctr">
              <a:lnSpc>
                <a:spcPct val="100000"/>
              </a:lnSpc>
              <a:spcBef>
                <a:spcPts val="0"/>
              </a:spcBef>
              <a:spcAft>
                <a:spcPts val="0"/>
              </a:spcAft>
              <a:buClr>
                <a:schemeClr val="dk1"/>
              </a:buClr>
              <a:buSzPts val="1100"/>
              <a:buNone/>
              <a:defRPr sz="1100">
                <a:solidFill>
                  <a:schemeClr val="dk1"/>
                </a:solidFill>
              </a:defRPr>
            </a:lvl8pPr>
            <a:lvl9pPr lvl="8" rtl="0" algn="ctr">
              <a:lnSpc>
                <a:spcPct val="100000"/>
              </a:lnSpc>
              <a:spcBef>
                <a:spcPts val="0"/>
              </a:spcBef>
              <a:spcAft>
                <a:spcPts val="0"/>
              </a:spcAft>
              <a:buClr>
                <a:schemeClr val="dk1"/>
              </a:buClr>
              <a:buSzPts val="1100"/>
              <a:buNone/>
              <a:defRPr sz="1100">
                <a:solidFill>
                  <a:schemeClr val="dk1"/>
                </a:solidFill>
              </a:defRPr>
            </a:lvl9pPr>
          </a:lstStyle>
          <a:p/>
        </p:txBody>
      </p:sp>
      <p:grpSp>
        <p:nvGrpSpPr>
          <p:cNvPr id="506" name="Google Shape;506;p32"/>
          <p:cNvGrpSpPr/>
          <p:nvPr/>
        </p:nvGrpSpPr>
        <p:grpSpPr>
          <a:xfrm flipH="1">
            <a:off x="4968192" y="1455086"/>
            <a:ext cx="3947216" cy="5972973"/>
            <a:chOff x="6335125" y="3560338"/>
            <a:chExt cx="1206325" cy="1825425"/>
          </a:xfrm>
        </p:grpSpPr>
        <p:sp>
          <p:nvSpPr>
            <p:cNvPr id="507" name="Google Shape;507;p32"/>
            <p:cNvSpPr/>
            <p:nvPr/>
          </p:nvSpPr>
          <p:spPr>
            <a:xfrm>
              <a:off x="7062700" y="5212563"/>
              <a:ext cx="152050" cy="173200"/>
            </a:xfrm>
            <a:custGeom>
              <a:rect b="b" l="l" r="r" t="t"/>
              <a:pathLst>
                <a:path extrusionOk="0" h="6928" w="6082">
                  <a:moveTo>
                    <a:pt x="0" y="0"/>
                  </a:moveTo>
                  <a:lnTo>
                    <a:pt x="0" y="0"/>
                  </a:lnTo>
                  <a:cubicBezTo>
                    <a:pt x="0" y="0"/>
                    <a:pt x="387" y="869"/>
                    <a:pt x="652" y="1689"/>
                  </a:cubicBezTo>
                  <a:cubicBezTo>
                    <a:pt x="918" y="2510"/>
                    <a:pt x="773" y="3451"/>
                    <a:pt x="1568" y="4127"/>
                  </a:cubicBezTo>
                  <a:cubicBezTo>
                    <a:pt x="2357" y="4796"/>
                    <a:pt x="5009" y="6927"/>
                    <a:pt x="5557" y="6927"/>
                  </a:cubicBezTo>
                  <a:cubicBezTo>
                    <a:pt x="5563" y="6927"/>
                    <a:pt x="5569" y="6927"/>
                    <a:pt x="5574" y="6927"/>
                  </a:cubicBezTo>
                  <a:cubicBezTo>
                    <a:pt x="6081" y="6878"/>
                    <a:pt x="5864" y="5647"/>
                    <a:pt x="4971" y="4368"/>
                  </a:cubicBezTo>
                  <a:cubicBezTo>
                    <a:pt x="4420" y="3578"/>
                    <a:pt x="3610" y="2713"/>
                    <a:pt x="3072" y="2168"/>
                  </a:cubicBezTo>
                  <a:cubicBezTo>
                    <a:pt x="2700" y="1792"/>
                    <a:pt x="2440" y="1320"/>
                    <a:pt x="2320" y="803"/>
                  </a:cubicBezTo>
                  <a:lnTo>
                    <a:pt x="2209" y="326"/>
                  </a:lnTo>
                  <a:lnTo>
                    <a:pt x="0" y="0"/>
                  </a:ln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2"/>
            <p:cNvSpPr/>
            <p:nvPr/>
          </p:nvSpPr>
          <p:spPr>
            <a:xfrm>
              <a:off x="6335125" y="5220713"/>
              <a:ext cx="180400" cy="132325"/>
            </a:xfrm>
            <a:custGeom>
              <a:rect b="b" l="l" r="r" t="t"/>
              <a:pathLst>
                <a:path extrusionOk="0" h="5293" w="7216">
                  <a:moveTo>
                    <a:pt x="4610" y="0"/>
                  </a:moveTo>
                  <a:lnTo>
                    <a:pt x="4082" y="1304"/>
                  </a:lnTo>
                  <a:cubicBezTo>
                    <a:pt x="3957" y="1613"/>
                    <a:pt x="3753" y="1882"/>
                    <a:pt x="3488" y="2086"/>
                  </a:cubicBezTo>
                  <a:cubicBezTo>
                    <a:pt x="2803" y="2615"/>
                    <a:pt x="1421" y="3670"/>
                    <a:pt x="742" y="4109"/>
                  </a:cubicBezTo>
                  <a:cubicBezTo>
                    <a:pt x="62" y="4548"/>
                    <a:pt x="1" y="5293"/>
                    <a:pt x="935" y="5293"/>
                  </a:cubicBezTo>
                  <a:cubicBezTo>
                    <a:pt x="1269" y="5293"/>
                    <a:pt x="1729" y="5198"/>
                    <a:pt x="2335" y="4959"/>
                  </a:cubicBezTo>
                  <a:cubicBezTo>
                    <a:pt x="4633" y="4055"/>
                    <a:pt x="6153" y="3457"/>
                    <a:pt x="6588" y="3276"/>
                  </a:cubicBezTo>
                  <a:cubicBezTo>
                    <a:pt x="7022" y="3095"/>
                    <a:pt x="6407" y="1972"/>
                    <a:pt x="6588" y="1376"/>
                  </a:cubicBezTo>
                  <a:cubicBezTo>
                    <a:pt x="6769" y="778"/>
                    <a:pt x="7216" y="0"/>
                    <a:pt x="7216" y="0"/>
                  </a:cubicBez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p:nvPr/>
          </p:nvSpPr>
          <p:spPr>
            <a:xfrm>
              <a:off x="6450325" y="4313938"/>
              <a:ext cx="667600" cy="906800"/>
            </a:xfrm>
            <a:custGeom>
              <a:rect b="b" l="l" r="r" t="t"/>
              <a:pathLst>
                <a:path extrusionOk="0" h="36272" w="26704">
                  <a:moveTo>
                    <a:pt x="16043" y="1"/>
                  </a:moveTo>
                  <a:lnTo>
                    <a:pt x="15750" y="1439"/>
                  </a:lnTo>
                  <a:cubicBezTo>
                    <a:pt x="11020" y="6072"/>
                    <a:pt x="7047" y="15264"/>
                    <a:pt x="5359" y="20573"/>
                  </a:cubicBezTo>
                  <a:cubicBezTo>
                    <a:pt x="3669" y="25882"/>
                    <a:pt x="1" y="36271"/>
                    <a:pt x="1" y="36271"/>
                  </a:cubicBezTo>
                  <a:lnTo>
                    <a:pt x="2608" y="36271"/>
                  </a:lnTo>
                  <a:cubicBezTo>
                    <a:pt x="10233" y="26075"/>
                    <a:pt x="9437" y="21538"/>
                    <a:pt x="9437" y="21538"/>
                  </a:cubicBezTo>
                  <a:cubicBezTo>
                    <a:pt x="14867" y="15059"/>
                    <a:pt x="18993" y="6698"/>
                    <a:pt x="18993" y="6697"/>
                  </a:cubicBezTo>
                  <a:lnTo>
                    <a:pt x="18993" y="6697"/>
                  </a:lnTo>
                  <a:lnTo>
                    <a:pt x="18350" y="21154"/>
                  </a:lnTo>
                  <a:cubicBezTo>
                    <a:pt x="18273" y="22878"/>
                    <a:pt x="18635" y="24594"/>
                    <a:pt x="19402" y="26140"/>
                  </a:cubicBezTo>
                  <a:lnTo>
                    <a:pt x="24422" y="36271"/>
                  </a:lnTo>
                  <a:lnTo>
                    <a:pt x="26704" y="36271"/>
                  </a:lnTo>
                  <a:cubicBezTo>
                    <a:pt x="25943" y="32470"/>
                    <a:pt x="25219" y="25810"/>
                    <a:pt x="22577" y="23675"/>
                  </a:cubicBezTo>
                  <a:cubicBezTo>
                    <a:pt x="22577" y="23675"/>
                    <a:pt x="24857" y="16543"/>
                    <a:pt x="25599" y="11077"/>
                  </a:cubicBezTo>
                  <a:cubicBezTo>
                    <a:pt x="26342" y="5611"/>
                    <a:pt x="23772" y="1702"/>
                    <a:pt x="23772" y="1702"/>
                  </a:cubicBezTo>
                  <a:lnTo>
                    <a:pt x="23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2"/>
            <p:cNvSpPr/>
            <p:nvPr/>
          </p:nvSpPr>
          <p:spPr>
            <a:xfrm>
              <a:off x="6767800" y="4313938"/>
              <a:ext cx="304525" cy="151525"/>
            </a:xfrm>
            <a:custGeom>
              <a:rect b="b" l="l" r="r" t="t"/>
              <a:pathLst>
                <a:path extrusionOk="0" h="6061" w="12181">
                  <a:moveTo>
                    <a:pt x="12177" y="4083"/>
                  </a:moveTo>
                  <a:cubicBezTo>
                    <a:pt x="12178" y="4087"/>
                    <a:pt x="12179" y="4090"/>
                    <a:pt x="12180" y="4093"/>
                  </a:cubicBezTo>
                  <a:cubicBezTo>
                    <a:pt x="12179" y="4090"/>
                    <a:pt x="12178" y="4087"/>
                    <a:pt x="12177" y="4083"/>
                  </a:cubicBezTo>
                  <a:close/>
                  <a:moveTo>
                    <a:pt x="3344" y="1"/>
                  </a:moveTo>
                  <a:lnTo>
                    <a:pt x="3051" y="1440"/>
                  </a:lnTo>
                  <a:cubicBezTo>
                    <a:pt x="2157" y="2315"/>
                    <a:pt x="1291" y="3354"/>
                    <a:pt x="462" y="4499"/>
                  </a:cubicBezTo>
                  <a:cubicBezTo>
                    <a:pt x="1" y="5136"/>
                    <a:pt x="442" y="6042"/>
                    <a:pt x="1228" y="6059"/>
                  </a:cubicBezTo>
                  <a:cubicBezTo>
                    <a:pt x="1255" y="6060"/>
                    <a:pt x="1281" y="6060"/>
                    <a:pt x="1309" y="6060"/>
                  </a:cubicBezTo>
                  <a:cubicBezTo>
                    <a:pt x="3889" y="6060"/>
                    <a:pt x="8896" y="3559"/>
                    <a:pt x="11120" y="3559"/>
                  </a:cubicBezTo>
                  <a:cubicBezTo>
                    <a:pt x="11665" y="3559"/>
                    <a:pt x="12043" y="3710"/>
                    <a:pt x="12177" y="4083"/>
                  </a:cubicBezTo>
                  <a:lnTo>
                    <a:pt x="12177" y="4083"/>
                  </a:lnTo>
                  <a:cubicBezTo>
                    <a:pt x="11649" y="2580"/>
                    <a:pt x="11073" y="1702"/>
                    <a:pt x="11073" y="1702"/>
                  </a:cubicBezTo>
                  <a:lnTo>
                    <a:pt x="11073" y="1"/>
                  </a:ln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2"/>
            <p:cNvSpPr/>
            <p:nvPr/>
          </p:nvSpPr>
          <p:spPr>
            <a:xfrm>
              <a:off x="6862200" y="4450463"/>
              <a:ext cx="110175" cy="27375"/>
            </a:xfrm>
            <a:custGeom>
              <a:rect b="b" l="l" r="r" t="t"/>
              <a:pathLst>
                <a:path extrusionOk="0" h="1095" w="4407">
                  <a:moveTo>
                    <a:pt x="4404" y="1"/>
                  </a:moveTo>
                  <a:lnTo>
                    <a:pt x="0" y="1084"/>
                  </a:lnTo>
                  <a:lnTo>
                    <a:pt x="2" y="1095"/>
                  </a:lnTo>
                  <a:lnTo>
                    <a:pt x="4407" y="11"/>
                  </a:lnTo>
                  <a:lnTo>
                    <a:pt x="4404"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2"/>
            <p:cNvSpPr/>
            <p:nvPr/>
          </p:nvSpPr>
          <p:spPr>
            <a:xfrm>
              <a:off x="6924950" y="4320338"/>
              <a:ext cx="5675" cy="161125"/>
            </a:xfrm>
            <a:custGeom>
              <a:rect b="b" l="l" r="r" t="t"/>
              <a:pathLst>
                <a:path extrusionOk="0" h="6445" w="227">
                  <a:moveTo>
                    <a:pt x="216" y="1"/>
                  </a:moveTo>
                  <a:lnTo>
                    <a:pt x="1" y="6444"/>
                  </a:lnTo>
                  <a:lnTo>
                    <a:pt x="11" y="6445"/>
                  </a:lnTo>
                  <a:lnTo>
                    <a:pt x="226"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2"/>
            <p:cNvSpPr/>
            <p:nvPr/>
          </p:nvSpPr>
          <p:spPr>
            <a:xfrm>
              <a:off x="6907075" y="4320238"/>
              <a:ext cx="20125" cy="101975"/>
            </a:xfrm>
            <a:custGeom>
              <a:rect b="b" l="l" r="r" t="t"/>
              <a:pathLst>
                <a:path extrusionOk="0" h="4079" w="805">
                  <a:moveTo>
                    <a:pt x="193" y="1"/>
                  </a:moveTo>
                  <a:cubicBezTo>
                    <a:pt x="191" y="14"/>
                    <a:pt x="10" y="1367"/>
                    <a:pt x="3" y="2482"/>
                  </a:cubicBezTo>
                  <a:cubicBezTo>
                    <a:pt x="1" y="2880"/>
                    <a:pt x="66" y="3432"/>
                    <a:pt x="398" y="3803"/>
                  </a:cubicBezTo>
                  <a:cubicBezTo>
                    <a:pt x="597" y="4027"/>
                    <a:pt x="799" y="4078"/>
                    <a:pt x="802" y="4078"/>
                  </a:cubicBezTo>
                  <a:lnTo>
                    <a:pt x="805" y="4069"/>
                  </a:lnTo>
                  <a:cubicBezTo>
                    <a:pt x="803" y="4068"/>
                    <a:pt x="603" y="4017"/>
                    <a:pt x="406" y="3796"/>
                  </a:cubicBezTo>
                  <a:cubicBezTo>
                    <a:pt x="77" y="3428"/>
                    <a:pt x="11" y="2878"/>
                    <a:pt x="13" y="2482"/>
                  </a:cubicBezTo>
                  <a:cubicBezTo>
                    <a:pt x="21" y="1368"/>
                    <a:pt x="202" y="16"/>
                    <a:pt x="204" y="3"/>
                  </a:cubicBezTo>
                  <a:lnTo>
                    <a:pt x="193"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2"/>
            <p:cNvSpPr/>
            <p:nvPr/>
          </p:nvSpPr>
          <p:spPr>
            <a:xfrm>
              <a:off x="6608025" y="4044788"/>
              <a:ext cx="243400" cy="384175"/>
            </a:xfrm>
            <a:custGeom>
              <a:rect b="b" l="l" r="r" t="t"/>
              <a:pathLst>
                <a:path extrusionOk="0" h="15367" w="9736">
                  <a:moveTo>
                    <a:pt x="8620" y="1"/>
                  </a:moveTo>
                  <a:cubicBezTo>
                    <a:pt x="8620" y="1"/>
                    <a:pt x="7449" y="185"/>
                    <a:pt x="6748" y="2188"/>
                  </a:cubicBezTo>
                  <a:cubicBezTo>
                    <a:pt x="6049" y="4191"/>
                    <a:pt x="4481" y="9523"/>
                    <a:pt x="4481" y="9523"/>
                  </a:cubicBezTo>
                  <a:lnTo>
                    <a:pt x="1927" y="3391"/>
                  </a:lnTo>
                  <a:cubicBezTo>
                    <a:pt x="1884" y="3287"/>
                    <a:pt x="1935" y="3169"/>
                    <a:pt x="2040" y="3128"/>
                  </a:cubicBezTo>
                  <a:lnTo>
                    <a:pt x="2222" y="3059"/>
                  </a:lnTo>
                  <a:cubicBezTo>
                    <a:pt x="2394" y="2993"/>
                    <a:pt x="2501" y="2820"/>
                    <a:pt x="2482" y="2636"/>
                  </a:cubicBezTo>
                  <a:lnTo>
                    <a:pt x="2359" y="1421"/>
                  </a:lnTo>
                  <a:cubicBezTo>
                    <a:pt x="2342" y="1244"/>
                    <a:pt x="2193" y="1116"/>
                    <a:pt x="2023" y="1116"/>
                  </a:cubicBezTo>
                  <a:cubicBezTo>
                    <a:pt x="2000" y="1116"/>
                    <a:pt x="1976" y="1118"/>
                    <a:pt x="1952" y="1123"/>
                  </a:cubicBezTo>
                  <a:lnTo>
                    <a:pt x="1725" y="1172"/>
                  </a:lnTo>
                  <a:lnTo>
                    <a:pt x="1613" y="758"/>
                  </a:lnTo>
                  <a:cubicBezTo>
                    <a:pt x="1573" y="607"/>
                    <a:pt x="1438" y="518"/>
                    <a:pt x="1299" y="518"/>
                  </a:cubicBezTo>
                  <a:cubicBezTo>
                    <a:pt x="1227" y="518"/>
                    <a:pt x="1154" y="542"/>
                    <a:pt x="1092" y="593"/>
                  </a:cubicBezTo>
                  <a:lnTo>
                    <a:pt x="201" y="1335"/>
                  </a:lnTo>
                  <a:cubicBezTo>
                    <a:pt x="60" y="1452"/>
                    <a:pt x="1" y="1640"/>
                    <a:pt x="47" y="1816"/>
                  </a:cubicBezTo>
                  <a:lnTo>
                    <a:pt x="89" y="1970"/>
                  </a:lnTo>
                  <a:lnTo>
                    <a:pt x="396" y="3472"/>
                  </a:lnTo>
                  <a:cubicBezTo>
                    <a:pt x="396" y="3472"/>
                    <a:pt x="975" y="9590"/>
                    <a:pt x="1355" y="12178"/>
                  </a:cubicBezTo>
                  <a:cubicBezTo>
                    <a:pt x="1721" y="14669"/>
                    <a:pt x="2992" y="15366"/>
                    <a:pt x="4377" y="15366"/>
                  </a:cubicBezTo>
                  <a:cubicBezTo>
                    <a:pt x="4431" y="15366"/>
                    <a:pt x="4486" y="15365"/>
                    <a:pt x="4540" y="15363"/>
                  </a:cubicBezTo>
                  <a:cubicBezTo>
                    <a:pt x="5989" y="15309"/>
                    <a:pt x="7198" y="14260"/>
                    <a:pt x="7924" y="12069"/>
                  </a:cubicBezTo>
                  <a:cubicBezTo>
                    <a:pt x="8649" y="9879"/>
                    <a:pt x="9735" y="5716"/>
                    <a:pt x="9735" y="5716"/>
                  </a:cubicBezTo>
                  <a:lnTo>
                    <a:pt x="8620" y="1"/>
                  </a:ln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2"/>
            <p:cNvSpPr/>
            <p:nvPr/>
          </p:nvSpPr>
          <p:spPr>
            <a:xfrm>
              <a:off x="6774625" y="4044788"/>
              <a:ext cx="76800" cy="205075"/>
            </a:xfrm>
            <a:custGeom>
              <a:rect b="b" l="l" r="r" t="t"/>
              <a:pathLst>
                <a:path extrusionOk="0" h="8203" w="3072">
                  <a:moveTo>
                    <a:pt x="1956" y="1"/>
                  </a:moveTo>
                  <a:cubicBezTo>
                    <a:pt x="1956" y="1"/>
                    <a:pt x="785" y="185"/>
                    <a:pt x="84" y="2188"/>
                  </a:cubicBezTo>
                  <a:cubicBezTo>
                    <a:pt x="58" y="2263"/>
                    <a:pt x="30" y="2345"/>
                    <a:pt x="1" y="2430"/>
                  </a:cubicBezTo>
                  <a:cubicBezTo>
                    <a:pt x="336" y="3771"/>
                    <a:pt x="246" y="5983"/>
                    <a:pt x="712" y="7504"/>
                  </a:cubicBezTo>
                  <a:cubicBezTo>
                    <a:pt x="855" y="7970"/>
                    <a:pt x="1255" y="8203"/>
                    <a:pt x="1654" y="8203"/>
                  </a:cubicBezTo>
                  <a:cubicBezTo>
                    <a:pt x="2062" y="8203"/>
                    <a:pt x="2468" y="7960"/>
                    <a:pt x="2599" y="7479"/>
                  </a:cubicBezTo>
                  <a:cubicBezTo>
                    <a:pt x="2878" y="6458"/>
                    <a:pt x="3071" y="5716"/>
                    <a:pt x="3071" y="5716"/>
                  </a:cubicBezTo>
                  <a:lnTo>
                    <a:pt x="1956"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2"/>
            <p:cNvSpPr/>
            <p:nvPr/>
          </p:nvSpPr>
          <p:spPr>
            <a:xfrm>
              <a:off x="6958925" y="3571663"/>
              <a:ext cx="541950" cy="574275"/>
            </a:xfrm>
            <a:custGeom>
              <a:rect b="b" l="l" r="r" t="t"/>
              <a:pathLst>
                <a:path extrusionOk="0" h="22971" w="21678">
                  <a:moveTo>
                    <a:pt x="20061" y="0"/>
                  </a:moveTo>
                  <a:cubicBezTo>
                    <a:pt x="19974" y="0"/>
                    <a:pt x="19894" y="48"/>
                    <a:pt x="19855" y="128"/>
                  </a:cubicBezTo>
                  <a:cubicBezTo>
                    <a:pt x="19696" y="451"/>
                    <a:pt x="19340" y="1198"/>
                    <a:pt x="19273" y="1535"/>
                  </a:cubicBezTo>
                  <a:cubicBezTo>
                    <a:pt x="19230" y="1745"/>
                    <a:pt x="19154" y="2099"/>
                    <a:pt x="19086" y="2406"/>
                  </a:cubicBezTo>
                  <a:cubicBezTo>
                    <a:pt x="19004" y="2780"/>
                    <a:pt x="18765" y="3101"/>
                    <a:pt x="18428" y="3286"/>
                  </a:cubicBezTo>
                  <a:cubicBezTo>
                    <a:pt x="16899" y="4125"/>
                    <a:pt x="12431" y="6804"/>
                    <a:pt x="10546" y="10386"/>
                  </a:cubicBezTo>
                  <a:lnTo>
                    <a:pt x="2336" y="16229"/>
                  </a:lnTo>
                  <a:lnTo>
                    <a:pt x="0" y="20606"/>
                  </a:lnTo>
                  <a:lnTo>
                    <a:pt x="4296" y="22971"/>
                  </a:lnTo>
                  <a:lnTo>
                    <a:pt x="5255" y="22017"/>
                  </a:lnTo>
                  <a:lnTo>
                    <a:pt x="5707" y="20650"/>
                  </a:lnTo>
                  <a:lnTo>
                    <a:pt x="19486" y="4220"/>
                  </a:lnTo>
                  <a:cubicBezTo>
                    <a:pt x="19486" y="4220"/>
                    <a:pt x="19504" y="4223"/>
                    <a:pt x="19536" y="4223"/>
                  </a:cubicBezTo>
                  <a:cubicBezTo>
                    <a:pt x="19663" y="4223"/>
                    <a:pt x="20013" y="4180"/>
                    <a:pt x="20369" y="3755"/>
                  </a:cubicBezTo>
                  <a:cubicBezTo>
                    <a:pt x="20369" y="3755"/>
                    <a:pt x="20407" y="3766"/>
                    <a:pt x="20476" y="3766"/>
                  </a:cubicBezTo>
                  <a:cubicBezTo>
                    <a:pt x="20585" y="3766"/>
                    <a:pt x="20773" y="3738"/>
                    <a:pt x="21015" y="3590"/>
                  </a:cubicBezTo>
                  <a:cubicBezTo>
                    <a:pt x="21413" y="3347"/>
                    <a:pt x="21513" y="3096"/>
                    <a:pt x="21552" y="2756"/>
                  </a:cubicBezTo>
                  <a:cubicBezTo>
                    <a:pt x="21590" y="2416"/>
                    <a:pt x="21425" y="1603"/>
                    <a:pt x="21425" y="1603"/>
                  </a:cubicBezTo>
                  <a:cubicBezTo>
                    <a:pt x="21425" y="1603"/>
                    <a:pt x="21678" y="1321"/>
                    <a:pt x="21668" y="1011"/>
                  </a:cubicBezTo>
                  <a:cubicBezTo>
                    <a:pt x="21659" y="738"/>
                    <a:pt x="21390" y="563"/>
                    <a:pt x="21199" y="563"/>
                  </a:cubicBezTo>
                  <a:cubicBezTo>
                    <a:pt x="21172" y="563"/>
                    <a:pt x="21147" y="567"/>
                    <a:pt x="21124" y="574"/>
                  </a:cubicBezTo>
                  <a:cubicBezTo>
                    <a:pt x="20940" y="632"/>
                    <a:pt x="20009" y="1175"/>
                    <a:pt x="20009" y="1175"/>
                  </a:cubicBezTo>
                  <a:lnTo>
                    <a:pt x="20281" y="299"/>
                  </a:lnTo>
                  <a:cubicBezTo>
                    <a:pt x="20322" y="167"/>
                    <a:pt x="20239" y="29"/>
                    <a:pt x="20102" y="4"/>
                  </a:cubicBezTo>
                  <a:cubicBezTo>
                    <a:pt x="20088" y="1"/>
                    <a:pt x="20074" y="0"/>
                    <a:pt x="20061"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2"/>
            <p:cNvSpPr/>
            <p:nvPr/>
          </p:nvSpPr>
          <p:spPr>
            <a:xfrm>
              <a:off x="6958925" y="3943088"/>
              <a:ext cx="156725" cy="202850"/>
            </a:xfrm>
            <a:custGeom>
              <a:rect b="b" l="l" r="r" t="t"/>
              <a:pathLst>
                <a:path extrusionOk="0" h="8114" w="6269">
                  <a:moveTo>
                    <a:pt x="4264" y="0"/>
                  </a:moveTo>
                  <a:lnTo>
                    <a:pt x="2336" y="1372"/>
                  </a:lnTo>
                  <a:lnTo>
                    <a:pt x="0" y="5749"/>
                  </a:lnTo>
                  <a:lnTo>
                    <a:pt x="4296" y="8114"/>
                  </a:lnTo>
                  <a:lnTo>
                    <a:pt x="5255" y="7160"/>
                  </a:lnTo>
                  <a:lnTo>
                    <a:pt x="5707" y="5793"/>
                  </a:lnTo>
                  <a:lnTo>
                    <a:pt x="5719" y="5779"/>
                  </a:lnTo>
                  <a:cubicBezTo>
                    <a:pt x="6269" y="5123"/>
                    <a:pt x="5839" y="4130"/>
                    <a:pt x="4986" y="4067"/>
                  </a:cubicBezTo>
                  <a:cubicBezTo>
                    <a:pt x="4383" y="4021"/>
                    <a:pt x="3824" y="3894"/>
                    <a:pt x="3609" y="3332"/>
                  </a:cubicBezTo>
                  <a:cubicBezTo>
                    <a:pt x="3293" y="2513"/>
                    <a:pt x="3522" y="1154"/>
                    <a:pt x="4264"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2"/>
            <p:cNvSpPr/>
            <p:nvPr/>
          </p:nvSpPr>
          <p:spPr>
            <a:xfrm>
              <a:off x="6875775" y="3831288"/>
              <a:ext cx="104425" cy="201550"/>
            </a:xfrm>
            <a:custGeom>
              <a:rect b="b" l="l" r="r" t="t"/>
              <a:pathLst>
                <a:path extrusionOk="0" h="8062" w="4177">
                  <a:moveTo>
                    <a:pt x="2269" y="1"/>
                  </a:moveTo>
                  <a:lnTo>
                    <a:pt x="1" y="2124"/>
                  </a:lnTo>
                  <a:lnTo>
                    <a:pt x="254" y="4091"/>
                  </a:lnTo>
                  <a:lnTo>
                    <a:pt x="201" y="8061"/>
                  </a:lnTo>
                  <a:lnTo>
                    <a:pt x="3125" y="7470"/>
                  </a:lnTo>
                  <a:lnTo>
                    <a:pt x="3125" y="4683"/>
                  </a:lnTo>
                  <a:cubicBezTo>
                    <a:pt x="3125" y="4683"/>
                    <a:pt x="3862" y="4514"/>
                    <a:pt x="4018" y="4007"/>
                  </a:cubicBezTo>
                  <a:cubicBezTo>
                    <a:pt x="4176" y="3500"/>
                    <a:pt x="3741" y="2957"/>
                    <a:pt x="3476" y="2209"/>
                  </a:cubicBezTo>
                  <a:cubicBezTo>
                    <a:pt x="3753" y="809"/>
                    <a:pt x="2269" y="1"/>
                    <a:pt x="2269"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2"/>
            <p:cNvSpPr/>
            <p:nvPr/>
          </p:nvSpPr>
          <p:spPr>
            <a:xfrm>
              <a:off x="6822150" y="3791413"/>
              <a:ext cx="182775" cy="160975"/>
            </a:xfrm>
            <a:custGeom>
              <a:rect b="b" l="l" r="r" t="t"/>
              <a:pathLst>
                <a:path extrusionOk="0" h="6439" w="7311">
                  <a:moveTo>
                    <a:pt x="5053" y="1"/>
                  </a:moveTo>
                  <a:cubicBezTo>
                    <a:pt x="4330" y="1"/>
                    <a:pt x="3660" y="571"/>
                    <a:pt x="3340" y="884"/>
                  </a:cubicBezTo>
                  <a:cubicBezTo>
                    <a:pt x="2845" y="1366"/>
                    <a:pt x="3017" y="1358"/>
                    <a:pt x="1509" y="1974"/>
                  </a:cubicBezTo>
                  <a:cubicBezTo>
                    <a:pt x="0" y="2588"/>
                    <a:pt x="419" y="4203"/>
                    <a:pt x="851" y="4951"/>
                  </a:cubicBezTo>
                  <a:cubicBezTo>
                    <a:pt x="1359" y="5835"/>
                    <a:pt x="2118" y="6439"/>
                    <a:pt x="2335" y="6439"/>
                  </a:cubicBezTo>
                  <a:cubicBezTo>
                    <a:pt x="2362" y="6439"/>
                    <a:pt x="2381" y="6429"/>
                    <a:pt x="2389" y="6410"/>
                  </a:cubicBezTo>
                  <a:lnTo>
                    <a:pt x="2822" y="3972"/>
                  </a:lnTo>
                  <a:cubicBezTo>
                    <a:pt x="3518" y="3719"/>
                    <a:pt x="3883" y="2780"/>
                    <a:pt x="4021" y="2326"/>
                  </a:cubicBezTo>
                  <a:cubicBezTo>
                    <a:pt x="4055" y="2217"/>
                    <a:pt x="4155" y="2147"/>
                    <a:pt x="4261" y="2147"/>
                  </a:cubicBezTo>
                  <a:cubicBezTo>
                    <a:pt x="4297" y="2147"/>
                    <a:pt x="4334" y="2156"/>
                    <a:pt x="4369" y="2174"/>
                  </a:cubicBezTo>
                  <a:cubicBezTo>
                    <a:pt x="5104" y="2550"/>
                    <a:pt x="5621" y="3804"/>
                    <a:pt x="5621" y="3804"/>
                  </a:cubicBezTo>
                  <a:cubicBezTo>
                    <a:pt x="5886" y="3333"/>
                    <a:pt x="7310" y="1982"/>
                    <a:pt x="6236" y="642"/>
                  </a:cubicBezTo>
                  <a:cubicBezTo>
                    <a:pt x="5858" y="170"/>
                    <a:pt x="5448" y="1"/>
                    <a:pt x="5053" y="1"/>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2"/>
            <p:cNvSpPr/>
            <p:nvPr/>
          </p:nvSpPr>
          <p:spPr>
            <a:xfrm>
              <a:off x="6903325" y="3941913"/>
              <a:ext cx="50625" cy="58700"/>
            </a:xfrm>
            <a:custGeom>
              <a:rect b="b" l="l" r="r" t="t"/>
              <a:pathLst>
                <a:path extrusionOk="0" h="2348" w="2025">
                  <a:moveTo>
                    <a:pt x="304" y="0"/>
                  </a:moveTo>
                  <a:cubicBezTo>
                    <a:pt x="136" y="0"/>
                    <a:pt x="1" y="192"/>
                    <a:pt x="103" y="363"/>
                  </a:cubicBezTo>
                  <a:cubicBezTo>
                    <a:pt x="298" y="685"/>
                    <a:pt x="632" y="867"/>
                    <a:pt x="766" y="1054"/>
                  </a:cubicBezTo>
                  <a:cubicBezTo>
                    <a:pt x="974" y="1343"/>
                    <a:pt x="1391" y="2312"/>
                    <a:pt x="2024" y="2348"/>
                  </a:cubicBezTo>
                  <a:lnTo>
                    <a:pt x="2024" y="257"/>
                  </a:lnTo>
                  <a:lnTo>
                    <a:pt x="2023" y="257"/>
                  </a:lnTo>
                  <a:cubicBezTo>
                    <a:pt x="1861" y="311"/>
                    <a:pt x="1692" y="335"/>
                    <a:pt x="1525" y="335"/>
                  </a:cubicBezTo>
                  <a:cubicBezTo>
                    <a:pt x="1119" y="335"/>
                    <a:pt x="718" y="198"/>
                    <a:pt x="419" y="31"/>
                  </a:cubicBezTo>
                  <a:cubicBezTo>
                    <a:pt x="381" y="10"/>
                    <a:pt x="342" y="0"/>
                    <a:pt x="304"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2"/>
            <p:cNvSpPr/>
            <p:nvPr/>
          </p:nvSpPr>
          <p:spPr>
            <a:xfrm>
              <a:off x="6750075" y="3840738"/>
              <a:ext cx="105525" cy="185675"/>
            </a:xfrm>
            <a:custGeom>
              <a:rect b="b" l="l" r="r" t="t"/>
              <a:pathLst>
                <a:path extrusionOk="0" h="7427" w="4221">
                  <a:moveTo>
                    <a:pt x="2979" y="0"/>
                  </a:moveTo>
                  <a:cubicBezTo>
                    <a:pt x="2700" y="0"/>
                    <a:pt x="2400" y="56"/>
                    <a:pt x="2109" y="214"/>
                  </a:cubicBezTo>
                  <a:cubicBezTo>
                    <a:pt x="1108" y="757"/>
                    <a:pt x="1228" y="1735"/>
                    <a:pt x="1421" y="2953"/>
                  </a:cubicBezTo>
                  <a:cubicBezTo>
                    <a:pt x="1614" y="4172"/>
                    <a:pt x="1418" y="4915"/>
                    <a:pt x="733" y="5426"/>
                  </a:cubicBezTo>
                  <a:cubicBezTo>
                    <a:pt x="181" y="5839"/>
                    <a:pt x="1" y="6464"/>
                    <a:pt x="59" y="7008"/>
                  </a:cubicBezTo>
                  <a:cubicBezTo>
                    <a:pt x="86" y="7264"/>
                    <a:pt x="305" y="7426"/>
                    <a:pt x="538" y="7426"/>
                  </a:cubicBezTo>
                  <a:cubicBezTo>
                    <a:pt x="631" y="7426"/>
                    <a:pt x="726" y="7400"/>
                    <a:pt x="811" y="7345"/>
                  </a:cubicBezTo>
                  <a:cubicBezTo>
                    <a:pt x="1140" y="7129"/>
                    <a:pt x="1632" y="6952"/>
                    <a:pt x="2121" y="6753"/>
                  </a:cubicBezTo>
                  <a:cubicBezTo>
                    <a:pt x="2953" y="6416"/>
                    <a:pt x="3533" y="5680"/>
                    <a:pt x="3207" y="4522"/>
                  </a:cubicBezTo>
                  <a:cubicBezTo>
                    <a:pt x="2881" y="3363"/>
                    <a:pt x="2832" y="3870"/>
                    <a:pt x="2724" y="3013"/>
                  </a:cubicBezTo>
                  <a:cubicBezTo>
                    <a:pt x="2637" y="2329"/>
                    <a:pt x="3582" y="2260"/>
                    <a:pt x="3966" y="2260"/>
                  </a:cubicBezTo>
                  <a:cubicBezTo>
                    <a:pt x="4063" y="2260"/>
                    <a:pt x="4124" y="2265"/>
                    <a:pt x="4124" y="2265"/>
                  </a:cubicBezTo>
                  <a:lnTo>
                    <a:pt x="4221" y="335"/>
                  </a:lnTo>
                  <a:cubicBezTo>
                    <a:pt x="4221" y="335"/>
                    <a:pt x="3662" y="0"/>
                    <a:pt x="2979"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2"/>
            <p:cNvSpPr/>
            <p:nvPr/>
          </p:nvSpPr>
          <p:spPr>
            <a:xfrm>
              <a:off x="6867775" y="3859888"/>
              <a:ext cx="101075" cy="72200"/>
            </a:xfrm>
            <a:custGeom>
              <a:rect b="b" l="l" r="r" t="t"/>
              <a:pathLst>
                <a:path extrusionOk="0" h="2888" w="4043">
                  <a:moveTo>
                    <a:pt x="1513" y="1"/>
                  </a:moveTo>
                  <a:lnTo>
                    <a:pt x="0" y="1725"/>
                  </a:lnTo>
                  <a:lnTo>
                    <a:pt x="337" y="2887"/>
                  </a:lnTo>
                  <a:lnTo>
                    <a:pt x="748" y="2443"/>
                  </a:lnTo>
                  <a:cubicBezTo>
                    <a:pt x="1066" y="2101"/>
                    <a:pt x="1477" y="1861"/>
                    <a:pt x="1932" y="1753"/>
                  </a:cubicBezTo>
                  <a:lnTo>
                    <a:pt x="3284" y="1433"/>
                  </a:lnTo>
                  <a:lnTo>
                    <a:pt x="4042" y="44"/>
                  </a:lnTo>
                  <a:lnTo>
                    <a:pt x="1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2"/>
            <p:cNvSpPr/>
            <p:nvPr/>
          </p:nvSpPr>
          <p:spPr>
            <a:xfrm>
              <a:off x="6856925" y="3825263"/>
              <a:ext cx="30650" cy="80125"/>
            </a:xfrm>
            <a:custGeom>
              <a:rect b="b" l="l" r="r" t="t"/>
              <a:pathLst>
                <a:path extrusionOk="0" h="3205" w="1226">
                  <a:moveTo>
                    <a:pt x="1226" y="1"/>
                  </a:moveTo>
                  <a:lnTo>
                    <a:pt x="692" y="210"/>
                  </a:lnTo>
                  <a:cubicBezTo>
                    <a:pt x="640" y="231"/>
                    <a:pt x="598" y="270"/>
                    <a:pt x="575" y="321"/>
                  </a:cubicBezTo>
                  <a:cubicBezTo>
                    <a:pt x="441" y="625"/>
                    <a:pt x="0" y="1768"/>
                    <a:pt x="319" y="3204"/>
                  </a:cubicBezTo>
                  <a:lnTo>
                    <a:pt x="764" y="3079"/>
                  </a:lnTo>
                  <a:cubicBezTo>
                    <a:pt x="764" y="3079"/>
                    <a:pt x="423" y="1674"/>
                    <a:pt x="1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2"/>
            <p:cNvSpPr/>
            <p:nvPr/>
          </p:nvSpPr>
          <p:spPr>
            <a:xfrm>
              <a:off x="6802950" y="3977363"/>
              <a:ext cx="287350" cy="349725"/>
            </a:xfrm>
            <a:custGeom>
              <a:rect b="b" l="l" r="r" t="t"/>
              <a:pathLst>
                <a:path extrusionOk="0" h="13989" w="11494">
                  <a:moveTo>
                    <a:pt x="8575" y="1"/>
                  </a:moveTo>
                  <a:lnTo>
                    <a:pt x="8575" y="1"/>
                  </a:lnTo>
                  <a:cubicBezTo>
                    <a:pt x="7947" y="215"/>
                    <a:pt x="6210" y="1120"/>
                    <a:pt x="6210" y="1120"/>
                  </a:cubicBezTo>
                  <a:cubicBezTo>
                    <a:pt x="6210" y="1120"/>
                    <a:pt x="5975" y="1063"/>
                    <a:pt x="5556" y="1063"/>
                  </a:cubicBezTo>
                  <a:cubicBezTo>
                    <a:pt x="5208" y="1063"/>
                    <a:pt x="4732" y="1103"/>
                    <a:pt x="4159" y="1247"/>
                  </a:cubicBezTo>
                  <a:cubicBezTo>
                    <a:pt x="2929" y="1556"/>
                    <a:pt x="2527" y="1961"/>
                    <a:pt x="2527" y="1961"/>
                  </a:cubicBezTo>
                  <a:lnTo>
                    <a:pt x="1021" y="2593"/>
                  </a:lnTo>
                  <a:cubicBezTo>
                    <a:pt x="490" y="2815"/>
                    <a:pt x="188" y="3380"/>
                    <a:pt x="300" y="3945"/>
                  </a:cubicBezTo>
                  <a:lnTo>
                    <a:pt x="418" y="4541"/>
                  </a:lnTo>
                  <a:cubicBezTo>
                    <a:pt x="418" y="4541"/>
                    <a:pt x="1" y="5916"/>
                    <a:pt x="164" y="7093"/>
                  </a:cubicBezTo>
                  <a:cubicBezTo>
                    <a:pt x="376" y="8618"/>
                    <a:pt x="1485" y="9319"/>
                    <a:pt x="1485" y="9319"/>
                  </a:cubicBezTo>
                  <a:lnTo>
                    <a:pt x="1865" y="12613"/>
                  </a:lnTo>
                  <a:cubicBezTo>
                    <a:pt x="1269" y="12902"/>
                    <a:pt x="780" y="13989"/>
                    <a:pt x="1865" y="13989"/>
                  </a:cubicBezTo>
                  <a:lnTo>
                    <a:pt x="8689" y="13989"/>
                  </a:lnTo>
                  <a:cubicBezTo>
                    <a:pt x="10173" y="13989"/>
                    <a:pt x="10299" y="13808"/>
                    <a:pt x="10354" y="13446"/>
                  </a:cubicBezTo>
                  <a:cubicBezTo>
                    <a:pt x="10408" y="13084"/>
                    <a:pt x="9848" y="12667"/>
                    <a:pt x="9848" y="12667"/>
                  </a:cubicBezTo>
                  <a:lnTo>
                    <a:pt x="11494" y="5789"/>
                  </a:lnTo>
                  <a:lnTo>
                    <a:pt x="11494" y="5789"/>
                  </a:lnTo>
                  <a:cubicBezTo>
                    <a:pt x="11494" y="5789"/>
                    <a:pt x="11494" y="5789"/>
                    <a:pt x="11493" y="5789"/>
                  </a:cubicBezTo>
                  <a:cubicBezTo>
                    <a:pt x="11459" y="5789"/>
                    <a:pt x="10087" y="5778"/>
                    <a:pt x="9015" y="3961"/>
                  </a:cubicBezTo>
                  <a:cubicBezTo>
                    <a:pt x="8186" y="2557"/>
                    <a:pt x="8128" y="740"/>
                    <a:pt x="85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2"/>
            <p:cNvSpPr/>
            <p:nvPr/>
          </p:nvSpPr>
          <p:spPr>
            <a:xfrm>
              <a:off x="6948150" y="4154863"/>
              <a:ext cx="78525" cy="50350"/>
            </a:xfrm>
            <a:custGeom>
              <a:rect b="b" l="l" r="r" t="t"/>
              <a:pathLst>
                <a:path extrusionOk="0" h="2014" w="3141">
                  <a:moveTo>
                    <a:pt x="3129" y="0"/>
                  </a:moveTo>
                  <a:cubicBezTo>
                    <a:pt x="3126" y="4"/>
                    <a:pt x="2897" y="331"/>
                    <a:pt x="2398" y="739"/>
                  </a:cubicBezTo>
                  <a:cubicBezTo>
                    <a:pt x="1938" y="1116"/>
                    <a:pt x="1149" y="1640"/>
                    <a:pt x="1" y="2001"/>
                  </a:cubicBezTo>
                  <a:lnTo>
                    <a:pt x="4" y="2014"/>
                  </a:lnTo>
                  <a:cubicBezTo>
                    <a:pt x="1155" y="1652"/>
                    <a:pt x="1946" y="1126"/>
                    <a:pt x="2407" y="748"/>
                  </a:cubicBezTo>
                  <a:cubicBezTo>
                    <a:pt x="2906" y="340"/>
                    <a:pt x="3137" y="12"/>
                    <a:pt x="3140" y="9"/>
                  </a:cubicBezTo>
                  <a:lnTo>
                    <a:pt x="3129"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2"/>
            <p:cNvSpPr/>
            <p:nvPr/>
          </p:nvSpPr>
          <p:spPr>
            <a:xfrm>
              <a:off x="6941900" y="4243513"/>
              <a:ext cx="69550" cy="36475"/>
            </a:xfrm>
            <a:custGeom>
              <a:rect b="b" l="l" r="r" t="t"/>
              <a:pathLst>
                <a:path extrusionOk="0" h="1459" w="2782">
                  <a:moveTo>
                    <a:pt x="2776" y="0"/>
                  </a:moveTo>
                  <a:lnTo>
                    <a:pt x="0" y="1446"/>
                  </a:lnTo>
                  <a:lnTo>
                    <a:pt x="6" y="1458"/>
                  </a:lnTo>
                  <a:lnTo>
                    <a:pt x="2782" y="12"/>
                  </a:lnTo>
                  <a:lnTo>
                    <a:pt x="2776"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2"/>
            <p:cNvSpPr/>
            <p:nvPr/>
          </p:nvSpPr>
          <p:spPr>
            <a:xfrm>
              <a:off x="6623050" y="4073888"/>
              <a:ext cx="28200" cy="10450"/>
            </a:xfrm>
            <a:custGeom>
              <a:rect b="b" l="l" r="r" t="t"/>
              <a:pathLst>
                <a:path extrusionOk="0" h="418" w="1128">
                  <a:moveTo>
                    <a:pt x="1121" y="1"/>
                  </a:moveTo>
                  <a:lnTo>
                    <a:pt x="1" y="401"/>
                  </a:lnTo>
                  <a:lnTo>
                    <a:pt x="7" y="417"/>
                  </a:lnTo>
                  <a:lnTo>
                    <a:pt x="1128" y="16"/>
                  </a:lnTo>
                  <a:lnTo>
                    <a:pt x="1121"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2"/>
            <p:cNvSpPr/>
            <p:nvPr/>
          </p:nvSpPr>
          <p:spPr>
            <a:xfrm>
              <a:off x="6630550" y="4088713"/>
              <a:ext cx="37200" cy="10425"/>
            </a:xfrm>
            <a:custGeom>
              <a:rect b="b" l="l" r="r" t="t"/>
              <a:pathLst>
                <a:path extrusionOk="0" h="417" w="1488">
                  <a:moveTo>
                    <a:pt x="1484" y="0"/>
                  </a:moveTo>
                  <a:lnTo>
                    <a:pt x="0" y="400"/>
                  </a:lnTo>
                  <a:lnTo>
                    <a:pt x="6" y="417"/>
                  </a:lnTo>
                  <a:lnTo>
                    <a:pt x="1488" y="18"/>
                  </a:lnTo>
                  <a:lnTo>
                    <a:pt x="1484"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2"/>
            <p:cNvSpPr/>
            <p:nvPr/>
          </p:nvSpPr>
          <p:spPr>
            <a:xfrm>
              <a:off x="6640175" y="4103488"/>
              <a:ext cx="29625" cy="8375"/>
            </a:xfrm>
            <a:custGeom>
              <a:rect b="b" l="l" r="r" t="t"/>
              <a:pathLst>
                <a:path extrusionOk="0" h="335" w="1185">
                  <a:moveTo>
                    <a:pt x="1179" y="1"/>
                  </a:moveTo>
                  <a:lnTo>
                    <a:pt x="0" y="318"/>
                  </a:lnTo>
                  <a:lnTo>
                    <a:pt x="6" y="335"/>
                  </a:lnTo>
                  <a:lnTo>
                    <a:pt x="1184" y="17"/>
                  </a:lnTo>
                  <a:lnTo>
                    <a:pt x="1179"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2"/>
            <p:cNvSpPr/>
            <p:nvPr/>
          </p:nvSpPr>
          <p:spPr>
            <a:xfrm>
              <a:off x="6719775" y="4282888"/>
              <a:ext cx="31175" cy="62350"/>
            </a:xfrm>
            <a:custGeom>
              <a:rect b="b" l="l" r="r" t="t"/>
              <a:pathLst>
                <a:path extrusionOk="0" h="2494" w="1247">
                  <a:moveTo>
                    <a:pt x="16" y="1"/>
                  </a:moveTo>
                  <a:lnTo>
                    <a:pt x="0" y="8"/>
                  </a:lnTo>
                  <a:lnTo>
                    <a:pt x="1231" y="2493"/>
                  </a:lnTo>
                  <a:lnTo>
                    <a:pt x="1247" y="2486"/>
                  </a:lnTo>
                  <a:lnTo>
                    <a:pt x="16"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2"/>
            <p:cNvSpPr/>
            <p:nvPr/>
          </p:nvSpPr>
          <p:spPr>
            <a:xfrm>
              <a:off x="7464675" y="3560338"/>
              <a:ext cx="76775" cy="102325"/>
            </a:xfrm>
            <a:custGeom>
              <a:rect b="b" l="l" r="r" t="t"/>
              <a:pathLst>
                <a:path extrusionOk="0" h="4093" w="3071">
                  <a:moveTo>
                    <a:pt x="2724" y="1"/>
                  </a:moveTo>
                  <a:cubicBezTo>
                    <a:pt x="2671" y="1"/>
                    <a:pt x="2617" y="13"/>
                    <a:pt x="2566" y="41"/>
                  </a:cubicBezTo>
                  <a:lnTo>
                    <a:pt x="534" y="1279"/>
                  </a:lnTo>
                  <a:cubicBezTo>
                    <a:pt x="403" y="1350"/>
                    <a:pt x="341" y="1502"/>
                    <a:pt x="383" y="1645"/>
                  </a:cubicBezTo>
                  <a:lnTo>
                    <a:pt x="446" y="1852"/>
                  </a:lnTo>
                  <a:cubicBezTo>
                    <a:pt x="471" y="1937"/>
                    <a:pt x="439" y="2028"/>
                    <a:pt x="366" y="2079"/>
                  </a:cubicBezTo>
                  <a:lnTo>
                    <a:pt x="230" y="2174"/>
                  </a:lnTo>
                  <a:cubicBezTo>
                    <a:pt x="73" y="2284"/>
                    <a:pt x="0" y="2479"/>
                    <a:pt x="48" y="2664"/>
                  </a:cubicBezTo>
                  <a:lnTo>
                    <a:pt x="346" y="3836"/>
                  </a:lnTo>
                  <a:cubicBezTo>
                    <a:pt x="386" y="3996"/>
                    <a:pt x="528" y="4092"/>
                    <a:pt x="676" y="4092"/>
                  </a:cubicBezTo>
                  <a:cubicBezTo>
                    <a:pt x="749" y="4092"/>
                    <a:pt x="823" y="4069"/>
                    <a:pt x="887" y="4017"/>
                  </a:cubicBezTo>
                  <a:lnTo>
                    <a:pt x="1083" y="3860"/>
                  </a:lnTo>
                  <a:cubicBezTo>
                    <a:pt x="1306" y="3681"/>
                    <a:pt x="1430" y="3406"/>
                    <a:pt x="1416" y="3120"/>
                  </a:cubicBezTo>
                  <a:lnTo>
                    <a:pt x="1351" y="1804"/>
                  </a:lnTo>
                  <a:cubicBezTo>
                    <a:pt x="1347" y="1719"/>
                    <a:pt x="1385" y="1638"/>
                    <a:pt x="1453" y="1585"/>
                  </a:cubicBezTo>
                  <a:lnTo>
                    <a:pt x="2926" y="599"/>
                  </a:lnTo>
                  <a:cubicBezTo>
                    <a:pt x="3022" y="526"/>
                    <a:pt x="3071" y="406"/>
                    <a:pt x="3054" y="286"/>
                  </a:cubicBezTo>
                  <a:cubicBezTo>
                    <a:pt x="3029" y="115"/>
                    <a:pt x="2882" y="1"/>
                    <a:pt x="2724"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2"/>
            <p:cNvSpPr/>
            <p:nvPr/>
          </p:nvSpPr>
          <p:spPr>
            <a:xfrm>
              <a:off x="7475375" y="3601563"/>
              <a:ext cx="19500" cy="9000"/>
            </a:xfrm>
            <a:custGeom>
              <a:rect b="b" l="l" r="r" t="t"/>
              <a:pathLst>
                <a:path extrusionOk="0" h="360" w="780">
                  <a:moveTo>
                    <a:pt x="773" y="0"/>
                  </a:moveTo>
                  <a:lnTo>
                    <a:pt x="1" y="344"/>
                  </a:lnTo>
                  <a:lnTo>
                    <a:pt x="8" y="360"/>
                  </a:lnTo>
                  <a:lnTo>
                    <a:pt x="779" y="16"/>
                  </a:lnTo>
                  <a:lnTo>
                    <a:pt x="773"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2"/>
            <p:cNvSpPr/>
            <p:nvPr/>
          </p:nvSpPr>
          <p:spPr>
            <a:xfrm>
              <a:off x="7468025" y="3618988"/>
              <a:ext cx="26925" cy="17050"/>
            </a:xfrm>
            <a:custGeom>
              <a:rect b="b" l="l" r="r" t="t"/>
              <a:pathLst>
                <a:path extrusionOk="0" h="682" w="1077">
                  <a:moveTo>
                    <a:pt x="1067" y="1"/>
                  </a:moveTo>
                  <a:lnTo>
                    <a:pt x="1" y="667"/>
                  </a:lnTo>
                  <a:lnTo>
                    <a:pt x="10" y="682"/>
                  </a:lnTo>
                  <a:lnTo>
                    <a:pt x="1077" y="15"/>
                  </a:lnTo>
                  <a:lnTo>
                    <a:pt x="1067"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2"/>
            <p:cNvSpPr/>
            <p:nvPr/>
          </p:nvSpPr>
          <p:spPr>
            <a:xfrm>
              <a:off x="7471700" y="3633388"/>
              <a:ext cx="26925" cy="17075"/>
            </a:xfrm>
            <a:custGeom>
              <a:rect b="b" l="l" r="r" t="t"/>
              <a:pathLst>
                <a:path extrusionOk="0" h="683" w="1077">
                  <a:moveTo>
                    <a:pt x="1067" y="0"/>
                  </a:moveTo>
                  <a:lnTo>
                    <a:pt x="1" y="668"/>
                  </a:lnTo>
                  <a:lnTo>
                    <a:pt x="10" y="683"/>
                  </a:lnTo>
                  <a:lnTo>
                    <a:pt x="1077" y="16"/>
                  </a:lnTo>
                  <a:lnTo>
                    <a:pt x="1067"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2"/>
            <p:cNvSpPr/>
            <p:nvPr/>
          </p:nvSpPr>
          <p:spPr>
            <a:xfrm>
              <a:off x="6896850" y="3843513"/>
              <a:ext cx="96125" cy="59525"/>
            </a:xfrm>
            <a:custGeom>
              <a:rect b="b" l="l" r="r" t="t"/>
              <a:pathLst>
                <a:path extrusionOk="0" h="2381" w="3845">
                  <a:moveTo>
                    <a:pt x="2991" y="1"/>
                  </a:moveTo>
                  <a:cubicBezTo>
                    <a:pt x="2950" y="1"/>
                    <a:pt x="2909" y="6"/>
                    <a:pt x="2869" y="15"/>
                  </a:cubicBezTo>
                  <a:lnTo>
                    <a:pt x="502" y="589"/>
                  </a:lnTo>
                  <a:cubicBezTo>
                    <a:pt x="180" y="666"/>
                    <a:pt x="0" y="1031"/>
                    <a:pt x="100" y="1404"/>
                  </a:cubicBezTo>
                  <a:lnTo>
                    <a:pt x="213" y="1832"/>
                  </a:lnTo>
                  <a:cubicBezTo>
                    <a:pt x="300" y="2157"/>
                    <a:pt x="570" y="2380"/>
                    <a:pt x="851" y="2380"/>
                  </a:cubicBezTo>
                  <a:cubicBezTo>
                    <a:pt x="892" y="2380"/>
                    <a:pt x="933" y="2375"/>
                    <a:pt x="975" y="2365"/>
                  </a:cubicBezTo>
                  <a:lnTo>
                    <a:pt x="3342" y="1793"/>
                  </a:lnTo>
                  <a:cubicBezTo>
                    <a:pt x="3663" y="1715"/>
                    <a:pt x="3844" y="1350"/>
                    <a:pt x="3745" y="977"/>
                  </a:cubicBezTo>
                  <a:lnTo>
                    <a:pt x="3630" y="550"/>
                  </a:lnTo>
                  <a:cubicBezTo>
                    <a:pt x="3545" y="225"/>
                    <a:pt x="3273" y="1"/>
                    <a:pt x="29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2"/>
            <p:cNvSpPr/>
            <p:nvPr/>
          </p:nvSpPr>
          <p:spPr>
            <a:xfrm>
              <a:off x="6926225" y="3866663"/>
              <a:ext cx="37325" cy="13250"/>
            </a:xfrm>
            <a:custGeom>
              <a:rect b="b" l="l" r="r" t="t"/>
              <a:pathLst>
                <a:path extrusionOk="0" h="530" w="1493">
                  <a:moveTo>
                    <a:pt x="1374" y="0"/>
                  </a:moveTo>
                  <a:cubicBezTo>
                    <a:pt x="1367" y="0"/>
                    <a:pt x="1361" y="1"/>
                    <a:pt x="1354" y="3"/>
                  </a:cubicBezTo>
                  <a:lnTo>
                    <a:pt x="82" y="310"/>
                  </a:lnTo>
                  <a:cubicBezTo>
                    <a:pt x="30" y="323"/>
                    <a:pt x="1" y="381"/>
                    <a:pt x="18" y="442"/>
                  </a:cubicBezTo>
                  <a:cubicBezTo>
                    <a:pt x="31" y="493"/>
                    <a:pt x="75" y="530"/>
                    <a:pt x="120" y="530"/>
                  </a:cubicBezTo>
                  <a:cubicBezTo>
                    <a:pt x="126" y="530"/>
                    <a:pt x="133" y="529"/>
                    <a:pt x="139" y="527"/>
                  </a:cubicBezTo>
                  <a:lnTo>
                    <a:pt x="1412" y="219"/>
                  </a:lnTo>
                  <a:cubicBezTo>
                    <a:pt x="1464" y="207"/>
                    <a:pt x="1493" y="149"/>
                    <a:pt x="1477" y="88"/>
                  </a:cubicBezTo>
                  <a:cubicBezTo>
                    <a:pt x="1463" y="36"/>
                    <a:pt x="1419" y="0"/>
                    <a:pt x="13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2"/>
            <p:cNvSpPr/>
            <p:nvPr/>
          </p:nvSpPr>
          <p:spPr>
            <a:xfrm>
              <a:off x="6864800" y="3889538"/>
              <a:ext cx="27075" cy="43950"/>
            </a:xfrm>
            <a:custGeom>
              <a:rect b="b" l="l" r="r" t="t"/>
              <a:pathLst>
                <a:path extrusionOk="0" h="1758" w="1083">
                  <a:moveTo>
                    <a:pt x="348" y="1"/>
                  </a:moveTo>
                  <a:cubicBezTo>
                    <a:pt x="328" y="1"/>
                    <a:pt x="307" y="2"/>
                    <a:pt x="286" y="5"/>
                  </a:cubicBezTo>
                  <a:lnTo>
                    <a:pt x="1" y="43"/>
                  </a:lnTo>
                  <a:lnTo>
                    <a:pt x="234" y="1757"/>
                  </a:lnTo>
                  <a:lnTo>
                    <a:pt x="519" y="1718"/>
                  </a:lnTo>
                  <a:cubicBezTo>
                    <a:pt x="859" y="1672"/>
                    <a:pt x="1082" y="1251"/>
                    <a:pt x="1018" y="778"/>
                  </a:cubicBezTo>
                  <a:cubicBezTo>
                    <a:pt x="957" y="333"/>
                    <a:pt x="665" y="1"/>
                    <a:pt x="3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2"/>
            <p:cNvSpPr/>
            <p:nvPr/>
          </p:nvSpPr>
          <p:spPr>
            <a:xfrm>
              <a:off x="6850700" y="3890513"/>
              <a:ext cx="34025" cy="43075"/>
            </a:xfrm>
            <a:custGeom>
              <a:rect b="b" l="l" r="r" t="t"/>
              <a:pathLst>
                <a:path extrusionOk="0" h="1723" w="1361">
                  <a:moveTo>
                    <a:pt x="625" y="0"/>
                  </a:moveTo>
                  <a:cubicBezTo>
                    <a:pt x="605" y="0"/>
                    <a:pt x="585" y="1"/>
                    <a:pt x="565" y="4"/>
                  </a:cubicBezTo>
                  <a:cubicBezTo>
                    <a:pt x="225" y="51"/>
                    <a:pt x="1" y="472"/>
                    <a:pt x="65" y="945"/>
                  </a:cubicBezTo>
                  <a:cubicBezTo>
                    <a:pt x="126" y="1389"/>
                    <a:pt x="419" y="1722"/>
                    <a:pt x="736" y="1722"/>
                  </a:cubicBezTo>
                  <a:cubicBezTo>
                    <a:pt x="757" y="1722"/>
                    <a:pt x="777" y="1721"/>
                    <a:pt x="798" y="1718"/>
                  </a:cubicBezTo>
                  <a:cubicBezTo>
                    <a:pt x="1137" y="1672"/>
                    <a:pt x="1360" y="1250"/>
                    <a:pt x="1296" y="777"/>
                  </a:cubicBezTo>
                  <a:cubicBezTo>
                    <a:pt x="1236" y="333"/>
                    <a:pt x="942" y="0"/>
                    <a:pt x="6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539" name="Shape 539"/>
        <p:cNvGrpSpPr/>
        <p:nvPr/>
      </p:nvGrpSpPr>
      <p:grpSpPr>
        <a:xfrm>
          <a:off x="0" y="0"/>
          <a:ext cx="0" cy="0"/>
          <a:chOff x="0" y="0"/>
          <a:chExt cx="0" cy="0"/>
        </a:xfrm>
      </p:grpSpPr>
      <p:sp>
        <p:nvSpPr>
          <p:cNvPr id="540" name="Google Shape;540;p33"/>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33"/>
          <p:cNvGrpSpPr/>
          <p:nvPr/>
        </p:nvGrpSpPr>
        <p:grpSpPr>
          <a:xfrm>
            <a:off x="6092400" y="684900"/>
            <a:ext cx="2331600" cy="274500"/>
            <a:chOff x="720000" y="540000"/>
            <a:chExt cx="2331600" cy="274500"/>
          </a:xfrm>
        </p:grpSpPr>
        <p:sp>
          <p:nvSpPr>
            <p:cNvPr id="543" name="Google Shape;543;p3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33"/>
            <p:cNvGrpSpPr/>
            <p:nvPr/>
          </p:nvGrpSpPr>
          <p:grpSpPr>
            <a:xfrm>
              <a:off x="2783393" y="590851"/>
              <a:ext cx="173819" cy="172772"/>
              <a:chOff x="1979925" y="448850"/>
              <a:chExt cx="79500" cy="79025"/>
            </a:xfrm>
          </p:grpSpPr>
          <p:sp>
            <p:nvSpPr>
              <p:cNvPr id="545" name="Google Shape;545;p3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accent3"/>
        </a:solidFill>
      </p:bgPr>
    </p:bg>
    <p:spTree>
      <p:nvGrpSpPr>
        <p:cNvPr id="547" name="Shape 547"/>
        <p:cNvGrpSpPr/>
        <p:nvPr/>
      </p:nvGrpSpPr>
      <p:grpSpPr>
        <a:xfrm>
          <a:off x="0" y="0"/>
          <a:ext cx="0" cy="0"/>
          <a:chOff x="0" y="0"/>
          <a:chExt cx="0" cy="0"/>
        </a:xfrm>
      </p:grpSpPr>
      <p:sp>
        <p:nvSpPr>
          <p:cNvPr id="548" name="Google Shape;548;p34"/>
          <p:cNvSpPr/>
          <p:nvPr/>
        </p:nvSpPr>
        <p:spPr>
          <a:xfrm rot="-6289639">
            <a:off x="-818352" y="-1831927"/>
            <a:ext cx="8684256" cy="8921804"/>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 name="Google Shape;549;p34"/>
          <p:cNvGrpSpPr/>
          <p:nvPr/>
        </p:nvGrpSpPr>
        <p:grpSpPr>
          <a:xfrm>
            <a:off x="6092400" y="684900"/>
            <a:ext cx="2331600" cy="274500"/>
            <a:chOff x="720000" y="540000"/>
            <a:chExt cx="2331600" cy="274500"/>
          </a:xfrm>
        </p:grpSpPr>
        <p:sp>
          <p:nvSpPr>
            <p:cNvPr id="550" name="Google Shape;550;p3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 name="Google Shape;551;p34"/>
            <p:cNvGrpSpPr/>
            <p:nvPr/>
          </p:nvGrpSpPr>
          <p:grpSpPr>
            <a:xfrm>
              <a:off x="2783393" y="590851"/>
              <a:ext cx="173819" cy="172772"/>
              <a:chOff x="1979925" y="448850"/>
              <a:chExt cx="79500" cy="79025"/>
            </a:xfrm>
          </p:grpSpPr>
          <p:sp>
            <p:nvSpPr>
              <p:cNvPr id="552" name="Google Shape;552;p3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554" name="Google Shape;554;p34"/>
          <p:cNvPicPr preferRelativeResize="0"/>
          <p:nvPr/>
        </p:nvPicPr>
        <p:blipFill>
          <a:blip r:embed="rId2">
            <a:alphaModFix/>
          </a:blip>
          <a:stretch>
            <a:fillRect/>
          </a:stretch>
        </p:blipFill>
        <p:spPr>
          <a:xfrm rot="-2051358">
            <a:off x="6532692" y="2853255"/>
            <a:ext cx="3915965" cy="380888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2">
    <p:spTree>
      <p:nvGrpSpPr>
        <p:cNvPr id="555" name="Shape 555"/>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BLANK_1_1_1_1_1_1_1_3">
    <p:bg>
      <p:bgPr>
        <a:solidFill>
          <a:schemeClr val="accent3"/>
        </a:solidFill>
      </p:bgPr>
    </p:bg>
    <p:spTree>
      <p:nvGrpSpPr>
        <p:cNvPr id="556" name="Shape 55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2" name="Shape 82"/>
        <p:cNvGrpSpPr/>
        <p:nvPr/>
      </p:nvGrpSpPr>
      <p:grpSpPr>
        <a:xfrm>
          <a:off x="0" y="0"/>
          <a:ext cx="0" cy="0"/>
          <a:chOff x="0" y="0"/>
          <a:chExt cx="0" cy="0"/>
        </a:xfrm>
      </p:grpSpPr>
      <p:sp>
        <p:nvSpPr>
          <p:cNvPr id="83" name="Google Shape;83;p5"/>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txBox="1"/>
          <p:nvPr>
            <p:ph idx="1" type="subTitle"/>
          </p:nvPr>
        </p:nvSpPr>
        <p:spPr>
          <a:xfrm>
            <a:off x="1204151" y="3477375"/>
            <a:ext cx="2802900" cy="362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Jua"/>
              <a:buNone/>
              <a:defRPr b="1" sz="2000">
                <a:latin typeface="Lexend"/>
                <a:ea typeface="Lexend"/>
                <a:cs typeface="Lexend"/>
                <a:sym typeface="Lexend"/>
              </a:defRPr>
            </a:lvl1pPr>
            <a:lvl2pPr lvl="1" algn="ctr">
              <a:lnSpc>
                <a:spcPct val="100000"/>
              </a:lnSpc>
              <a:spcBef>
                <a:spcPts val="0"/>
              </a:spcBef>
              <a:spcAft>
                <a:spcPts val="0"/>
              </a:spcAft>
              <a:buSzPts val="2000"/>
              <a:buFont typeface="Jua"/>
              <a:buNone/>
              <a:defRPr b="1" sz="2000">
                <a:latin typeface="Jua"/>
                <a:ea typeface="Jua"/>
                <a:cs typeface="Jua"/>
                <a:sym typeface="Jua"/>
              </a:defRPr>
            </a:lvl2pPr>
            <a:lvl3pPr lvl="2" algn="ctr">
              <a:lnSpc>
                <a:spcPct val="100000"/>
              </a:lnSpc>
              <a:spcBef>
                <a:spcPts val="1600"/>
              </a:spcBef>
              <a:spcAft>
                <a:spcPts val="0"/>
              </a:spcAft>
              <a:buSzPts val="2000"/>
              <a:buFont typeface="Jua"/>
              <a:buNone/>
              <a:defRPr b="1" sz="2000">
                <a:latin typeface="Jua"/>
                <a:ea typeface="Jua"/>
                <a:cs typeface="Jua"/>
                <a:sym typeface="Jua"/>
              </a:defRPr>
            </a:lvl3pPr>
            <a:lvl4pPr lvl="3" algn="ctr">
              <a:lnSpc>
                <a:spcPct val="100000"/>
              </a:lnSpc>
              <a:spcBef>
                <a:spcPts val="1600"/>
              </a:spcBef>
              <a:spcAft>
                <a:spcPts val="0"/>
              </a:spcAft>
              <a:buSzPts val="2000"/>
              <a:buFont typeface="Jua"/>
              <a:buNone/>
              <a:defRPr b="1" sz="2000">
                <a:latin typeface="Jua"/>
                <a:ea typeface="Jua"/>
                <a:cs typeface="Jua"/>
                <a:sym typeface="Jua"/>
              </a:defRPr>
            </a:lvl4pPr>
            <a:lvl5pPr lvl="4" algn="ctr">
              <a:lnSpc>
                <a:spcPct val="100000"/>
              </a:lnSpc>
              <a:spcBef>
                <a:spcPts val="1600"/>
              </a:spcBef>
              <a:spcAft>
                <a:spcPts val="0"/>
              </a:spcAft>
              <a:buSzPts val="2000"/>
              <a:buFont typeface="Jua"/>
              <a:buNone/>
              <a:defRPr b="1" sz="2000">
                <a:latin typeface="Jua"/>
                <a:ea typeface="Jua"/>
                <a:cs typeface="Jua"/>
                <a:sym typeface="Jua"/>
              </a:defRPr>
            </a:lvl5pPr>
            <a:lvl6pPr lvl="5" algn="ctr">
              <a:lnSpc>
                <a:spcPct val="100000"/>
              </a:lnSpc>
              <a:spcBef>
                <a:spcPts val="1600"/>
              </a:spcBef>
              <a:spcAft>
                <a:spcPts val="0"/>
              </a:spcAft>
              <a:buSzPts val="2000"/>
              <a:buFont typeface="Jua"/>
              <a:buNone/>
              <a:defRPr b="1" sz="2000">
                <a:latin typeface="Jua"/>
                <a:ea typeface="Jua"/>
                <a:cs typeface="Jua"/>
                <a:sym typeface="Jua"/>
              </a:defRPr>
            </a:lvl6pPr>
            <a:lvl7pPr lvl="6" algn="ctr">
              <a:lnSpc>
                <a:spcPct val="100000"/>
              </a:lnSpc>
              <a:spcBef>
                <a:spcPts val="1600"/>
              </a:spcBef>
              <a:spcAft>
                <a:spcPts val="0"/>
              </a:spcAft>
              <a:buSzPts val="2000"/>
              <a:buFont typeface="Jua"/>
              <a:buNone/>
              <a:defRPr b="1" sz="2000">
                <a:latin typeface="Jua"/>
                <a:ea typeface="Jua"/>
                <a:cs typeface="Jua"/>
                <a:sym typeface="Jua"/>
              </a:defRPr>
            </a:lvl7pPr>
            <a:lvl8pPr lvl="7" algn="ctr">
              <a:lnSpc>
                <a:spcPct val="100000"/>
              </a:lnSpc>
              <a:spcBef>
                <a:spcPts val="1600"/>
              </a:spcBef>
              <a:spcAft>
                <a:spcPts val="0"/>
              </a:spcAft>
              <a:buSzPts val="2000"/>
              <a:buFont typeface="Jua"/>
              <a:buNone/>
              <a:defRPr b="1" sz="2000">
                <a:latin typeface="Jua"/>
                <a:ea typeface="Jua"/>
                <a:cs typeface="Jua"/>
                <a:sym typeface="Jua"/>
              </a:defRPr>
            </a:lvl8pPr>
            <a:lvl9pPr lvl="8"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85" name="Google Shape;85;p5"/>
          <p:cNvSpPr txBox="1"/>
          <p:nvPr>
            <p:ph idx="2" type="subTitle"/>
          </p:nvPr>
        </p:nvSpPr>
        <p:spPr>
          <a:xfrm>
            <a:off x="5134763" y="3467038"/>
            <a:ext cx="2807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86" name="Google Shape;86;p5"/>
          <p:cNvSpPr txBox="1"/>
          <p:nvPr>
            <p:ph idx="3" type="subTitle"/>
          </p:nvPr>
        </p:nvSpPr>
        <p:spPr>
          <a:xfrm>
            <a:off x="1204150" y="3900963"/>
            <a:ext cx="2802900" cy="513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 name="Google Shape;87;p5"/>
          <p:cNvSpPr txBox="1"/>
          <p:nvPr>
            <p:ph idx="4" type="subTitle"/>
          </p:nvPr>
        </p:nvSpPr>
        <p:spPr>
          <a:xfrm>
            <a:off x="5134767" y="3902163"/>
            <a:ext cx="2807100" cy="51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8" name="Google Shape;88;p5"/>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89" name="Google Shape;89;p5"/>
          <p:cNvGrpSpPr/>
          <p:nvPr/>
        </p:nvGrpSpPr>
        <p:grpSpPr>
          <a:xfrm>
            <a:off x="6092400" y="684900"/>
            <a:ext cx="2331600" cy="274500"/>
            <a:chOff x="720000" y="540000"/>
            <a:chExt cx="2331600" cy="274500"/>
          </a:xfrm>
        </p:grpSpPr>
        <p:sp>
          <p:nvSpPr>
            <p:cNvPr id="90" name="Google Shape;90;p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 name="Google Shape;91;p5"/>
            <p:cNvGrpSpPr/>
            <p:nvPr/>
          </p:nvGrpSpPr>
          <p:grpSpPr>
            <a:xfrm>
              <a:off x="2783393" y="590851"/>
              <a:ext cx="173819" cy="172772"/>
              <a:chOff x="1979925" y="448850"/>
              <a:chExt cx="79500" cy="79025"/>
            </a:xfrm>
          </p:grpSpPr>
          <p:sp>
            <p:nvSpPr>
              <p:cNvPr id="92" name="Google Shape;92;p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6"/>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97" name="Google Shape;97;p6"/>
          <p:cNvGrpSpPr/>
          <p:nvPr/>
        </p:nvGrpSpPr>
        <p:grpSpPr>
          <a:xfrm>
            <a:off x="6092400" y="684900"/>
            <a:ext cx="2331600" cy="274500"/>
            <a:chOff x="720000" y="540000"/>
            <a:chExt cx="2331600" cy="274500"/>
          </a:xfrm>
        </p:grpSpPr>
        <p:sp>
          <p:nvSpPr>
            <p:cNvPr id="98" name="Google Shape;98;p6"/>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6"/>
            <p:cNvGrpSpPr/>
            <p:nvPr/>
          </p:nvGrpSpPr>
          <p:grpSpPr>
            <a:xfrm>
              <a:off x="2783393" y="590851"/>
              <a:ext cx="173819" cy="172772"/>
              <a:chOff x="1979925" y="448850"/>
              <a:chExt cx="79500" cy="79025"/>
            </a:xfrm>
          </p:grpSpPr>
          <p:sp>
            <p:nvSpPr>
              <p:cNvPr id="100" name="Google Shape;100;p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2" name="Shape 102"/>
        <p:cNvGrpSpPr/>
        <p:nvPr/>
      </p:nvGrpSpPr>
      <p:grpSpPr>
        <a:xfrm>
          <a:off x="0" y="0"/>
          <a:ext cx="0" cy="0"/>
          <a:chOff x="0" y="0"/>
          <a:chExt cx="0" cy="0"/>
        </a:xfrm>
      </p:grpSpPr>
      <p:sp>
        <p:nvSpPr>
          <p:cNvPr id="103" name="Google Shape;103;p7"/>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 name="Google Shape;104;p7"/>
          <p:cNvGrpSpPr/>
          <p:nvPr/>
        </p:nvGrpSpPr>
        <p:grpSpPr>
          <a:xfrm>
            <a:off x="6092400" y="684900"/>
            <a:ext cx="2331600" cy="274500"/>
            <a:chOff x="720000" y="540000"/>
            <a:chExt cx="2331600" cy="274500"/>
          </a:xfrm>
        </p:grpSpPr>
        <p:sp>
          <p:nvSpPr>
            <p:cNvPr id="105" name="Google Shape;105;p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7"/>
            <p:cNvGrpSpPr/>
            <p:nvPr/>
          </p:nvGrpSpPr>
          <p:grpSpPr>
            <a:xfrm>
              <a:off x="2783393" y="590851"/>
              <a:ext cx="173819" cy="172772"/>
              <a:chOff x="1979925" y="448850"/>
              <a:chExt cx="79500" cy="79025"/>
            </a:xfrm>
          </p:grpSpPr>
          <p:sp>
            <p:nvSpPr>
              <p:cNvPr id="107" name="Google Shape;107;p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 name="Google Shape;109;p7"/>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10" name="Google Shape;110;p7"/>
          <p:cNvSpPr txBox="1"/>
          <p:nvPr>
            <p:ph idx="1" type="subTitle"/>
          </p:nvPr>
        </p:nvSpPr>
        <p:spPr>
          <a:xfrm rot="-237">
            <a:off x="1146000" y="1635864"/>
            <a:ext cx="4352700" cy="21717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11" name="Google Shape;111;p7"/>
          <p:cNvSpPr/>
          <p:nvPr/>
        </p:nvSpPr>
        <p:spPr>
          <a:xfrm>
            <a:off x="896550" y="1492925"/>
            <a:ext cx="4851600" cy="2457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12" name="Shape 112"/>
        <p:cNvGrpSpPr/>
        <p:nvPr/>
      </p:nvGrpSpPr>
      <p:grpSpPr>
        <a:xfrm>
          <a:off x="0" y="0"/>
          <a:ext cx="0" cy="0"/>
          <a:chOff x="0" y="0"/>
          <a:chExt cx="0" cy="0"/>
        </a:xfrm>
      </p:grpSpPr>
      <p:sp>
        <p:nvSpPr>
          <p:cNvPr id="113" name="Google Shape;113;p8"/>
          <p:cNvSpPr/>
          <p:nvPr/>
        </p:nvSpPr>
        <p:spPr>
          <a:xfrm rot="5400000">
            <a:off x="2417235" y="-1004959"/>
            <a:ext cx="6203429" cy="8213345"/>
          </a:xfrm>
          <a:custGeom>
            <a:rect b="b" l="l" r="r" t="t"/>
            <a:pathLst>
              <a:path extrusionOk="0" h="29414" w="22216">
                <a:moveTo>
                  <a:pt x="12843" y="1"/>
                </a:moveTo>
                <a:cubicBezTo>
                  <a:pt x="12808" y="1"/>
                  <a:pt x="12774" y="1"/>
                  <a:pt x="12739" y="2"/>
                </a:cubicBezTo>
                <a:cubicBezTo>
                  <a:pt x="10638" y="19"/>
                  <a:pt x="8555" y="1199"/>
                  <a:pt x="6914" y="2638"/>
                </a:cubicBezTo>
                <a:cubicBezTo>
                  <a:pt x="5254" y="4076"/>
                  <a:pt x="4057" y="5772"/>
                  <a:pt x="2730" y="7578"/>
                </a:cubicBezTo>
                <a:cubicBezTo>
                  <a:pt x="1420" y="9385"/>
                  <a:pt x="0" y="11283"/>
                  <a:pt x="333" y="12980"/>
                </a:cubicBezTo>
                <a:cubicBezTo>
                  <a:pt x="683" y="14694"/>
                  <a:pt x="2785" y="16206"/>
                  <a:pt x="3725" y="18658"/>
                </a:cubicBezTo>
                <a:cubicBezTo>
                  <a:pt x="4664" y="21110"/>
                  <a:pt x="4443" y="24502"/>
                  <a:pt x="5753" y="26659"/>
                </a:cubicBezTo>
                <a:cubicBezTo>
                  <a:pt x="6854" y="28474"/>
                  <a:pt x="9026" y="29414"/>
                  <a:pt x="11235" y="29414"/>
                </a:cubicBezTo>
                <a:cubicBezTo>
                  <a:pt x="11652" y="29414"/>
                  <a:pt x="12069" y="29380"/>
                  <a:pt x="12481" y="29313"/>
                </a:cubicBezTo>
                <a:cubicBezTo>
                  <a:pt x="15062" y="28889"/>
                  <a:pt x="17404" y="27101"/>
                  <a:pt x="18436" y="24797"/>
                </a:cubicBezTo>
                <a:cubicBezTo>
                  <a:pt x="19469" y="22473"/>
                  <a:pt x="19192" y="19616"/>
                  <a:pt x="19395" y="17607"/>
                </a:cubicBezTo>
                <a:cubicBezTo>
                  <a:pt x="19597" y="15579"/>
                  <a:pt x="20280" y="14380"/>
                  <a:pt x="20925" y="12814"/>
                </a:cubicBezTo>
                <a:cubicBezTo>
                  <a:pt x="21571" y="11228"/>
                  <a:pt x="22215" y="9292"/>
                  <a:pt x="21902" y="7449"/>
                </a:cubicBezTo>
                <a:cubicBezTo>
                  <a:pt x="21588" y="5606"/>
                  <a:pt x="20335" y="3891"/>
                  <a:pt x="18657" y="2471"/>
                </a:cubicBezTo>
                <a:cubicBezTo>
                  <a:pt x="16989" y="1093"/>
                  <a:pt x="14911" y="1"/>
                  <a:pt x="12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txBox="1"/>
          <p:nvPr>
            <p:ph type="title"/>
          </p:nvPr>
        </p:nvSpPr>
        <p:spPr>
          <a:xfrm>
            <a:off x="1956675" y="1791563"/>
            <a:ext cx="6305400" cy="27060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9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15" name="Google Shape;115;p8"/>
          <p:cNvSpPr/>
          <p:nvPr/>
        </p:nvSpPr>
        <p:spPr>
          <a:xfrm flipH="1">
            <a:off x="871800" y="1138351"/>
            <a:ext cx="1434000" cy="14334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 name="Google Shape;116;p8"/>
          <p:cNvGrpSpPr/>
          <p:nvPr/>
        </p:nvGrpSpPr>
        <p:grpSpPr>
          <a:xfrm>
            <a:off x="414802" y="1435747"/>
            <a:ext cx="2078283" cy="3707630"/>
            <a:chOff x="4158788" y="397050"/>
            <a:chExt cx="774150" cy="1381125"/>
          </a:xfrm>
        </p:grpSpPr>
        <p:sp>
          <p:nvSpPr>
            <p:cNvPr id="117" name="Google Shape;117;p8"/>
            <p:cNvSpPr/>
            <p:nvPr/>
          </p:nvSpPr>
          <p:spPr>
            <a:xfrm>
              <a:off x="4547563" y="397050"/>
              <a:ext cx="123400" cy="93550"/>
            </a:xfrm>
            <a:custGeom>
              <a:rect b="b" l="l" r="r" t="t"/>
              <a:pathLst>
                <a:path extrusionOk="0" h="3742" w="4936">
                  <a:moveTo>
                    <a:pt x="3536" y="1"/>
                  </a:moveTo>
                  <a:cubicBezTo>
                    <a:pt x="3244" y="1"/>
                    <a:pt x="2932" y="86"/>
                    <a:pt x="2645" y="276"/>
                  </a:cubicBezTo>
                  <a:cubicBezTo>
                    <a:pt x="2009" y="698"/>
                    <a:pt x="1753" y="860"/>
                    <a:pt x="1210" y="1117"/>
                  </a:cubicBezTo>
                  <a:cubicBezTo>
                    <a:pt x="666" y="1373"/>
                    <a:pt x="1" y="1689"/>
                    <a:pt x="21" y="2408"/>
                  </a:cubicBezTo>
                  <a:cubicBezTo>
                    <a:pt x="41" y="3129"/>
                    <a:pt x="810" y="3741"/>
                    <a:pt x="810" y="3741"/>
                  </a:cubicBezTo>
                  <a:lnTo>
                    <a:pt x="3629" y="2419"/>
                  </a:lnTo>
                  <a:cubicBezTo>
                    <a:pt x="3629" y="2419"/>
                    <a:pt x="3629" y="2419"/>
                    <a:pt x="3630" y="2419"/>
                  </a:cubicBezTo>
                  <a:cubicBezTo>
                    <a:pt x="3658" y="2419"/>
                    <a:pt x="4394" y="2409"/>
                    <a:pt x="4706" y="1352"/>
                  </a:cubicBezTo>
                  <a:cubicBezTo>
                    <a:pt x="4935" y="575"/>
                    <a:pt x="4298" y="1"/>
                    <a:pt x="3536" y="1"/>
                  </a:cubicBez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a:off x="4580488" y="1715850"/>
              <a:ext cx="188400" cy="62325"/>
            </a:xfrm>
            <a:custGeom>
              <a:rect b="b" l="l" r="r" t="t"/>
              <a:pathLst>
                <a:path extrusionOk="0" h="2493" w="7536">
                  <a:moveTo>
                    <a:pt x="970" y="0"/>
                  </a:moveTo>
                  <a:lnTo>
                    <a:pt x="1" y="2492"/>
                  </a:lnTo>
                  <a:lnTo>
                    <a:pt x="7520" y="2492"/>
                  </a:lnTo>
                  <a:cubicBezTo>
                    <a:pt x="7536" y="1277"/>
                    <a:pt x="4629" y="984"/>
                    <a:pt x="4629" y="984"/>
                  </a:cubicBezTo>
                  <a:lnTo>
                    <a:pt x="38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8"/>
            <p:cNvSpPr/>
            <p:nvPr/>
          </p:nvSpPr>
          <p:spPr>
            <a:xfrm>
              <a:off x="4580488" y="1764200"/>
              <a:ext cx="188075" cy="13950"/>
            </a:xfrm>
            <a:custGeom>
              <a:rect b="b" l="l" r="r" t="t"/>
              <a:pathLst>
                <a:path extrusionOk="0" h="558" w="7523">
                  <a:moveTo>
                    <a:pt x="217" y="0"/>
                  </a:moveTo>
                  <a:lnTo>
                    <a:pt x="1" y="557"/>
                  </a:lnTo>
                  <a:lnTo>
                    <a:pt x="7520" y="557"/>
                  </a:lnTo>
                  <a:cubicBezTo>
                    <a:pt x="7523" y="344"/>
                    <a:pt x="7434" y="160"/>
                    <a:pt x="7289" y="0"/>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4158788" y="1715850"/>
              <a:ext cx="188400" cy="62325"/>
            </a:xfrm>
            <a:custGeom>
              <a:rect b="b" l="l" r="r" t="t"/>
              <a:pathLst>
                <a:path extrusionOk="0" h="2493" w="7536">
                  <a:moveTo>
                    <a:pt x="969" y="0"/>
                  </a:moveTo>
                  <a:lnTo>
                    <a:pt x="1" y="2492"/>
                  </a:lnTo>
                  <a:lnTo>
                    <a:pt x="7520" y="2492"/>
                  </a:lnTo>
                  <a:cubicBezTo>
                    <a:pt x="7536" y="1277"/>
                    <a:pt x="4628" y="984"/>
                    <a:pt x="4628" y="984"/>
                  </a:cubicBezTo>
                  <a:lnTo>
                    <a:pt x="38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4158788" y="1764200"/>
              <a:ext cx="188075" cy="13950"/>
            </a:xfrm>
            <a:custGeom>
              <a:rect b="b" l="l" r="r" t="t"/>
              <a:pathLst>
                <a:path extrusionOk="0" h="558" w="7523">
                  <a:moveTo>
                    <a:pt x="217" y="0"/>
                  </a:moveTo>
                  <a:lnTo>
                    <a:pt x="1" y="557"/>
                  </a:lnTo>
                  <a:lnTo>
                    <a:pt x="7520" y="557"/>
                  </a:lnTo>
                  <a:cubicBezTo>
                    <a:pt x="7523" y="344"/>
                    <a:pt x="7434" y="160"/>
                    <a:pt x="7289" y="0"/>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4639438" y="710525"/>
              <a:ext cx="293500" cy="272775"/>
            </a:xfrm>
            <a:custGeom>
              <a:rect b="b" l="l" r="r" t="t"/>
              <a:pathLst>
                <a:path extrusionOk="0" h="10911" w="11740">
                  <a:moveTo>
                    <a:pt x="11232" y="1"/>
                  </a:moveTo>
                  <a:cubicBezTo>
                    <a:pt x="10931" y="1"/>
                    <a:pt x="10253" y="399"/>
                    <a:pt x="9960" y="746"/>
                  </a:cubicBezTo>
                  <a:cubicBezTo>
                    <a:pt x="9632" y="1136"/>
                    <a:pt x="9444" y="1891"/>
                    <a:pt x="9444" y="1891"/>
                  </a:cubicBezTo>
                  <a:lnTo>
                    <a:pt x="4486" y="5800"/>
                  </a:lnTo>
                  <a:lnTo>
                    <a:pt x="4670" y="4564"/>
                  </a:lnTo>
                  <a:lnTo>
                    <a:pt x="1056" y="4564"/>
                  </a:lnTo>
                  <a:cubicBezTo>
                    <a:pt x="1056" y="4564"/>
                    <a:pt x="700" y="5963"/>
                    <a:pt x="358" y="7511"/>
                  </a:cubicBezTo>
                  <a:cubicBezTo>
                    <a:pt x="0" y="9128"/>
                    <a:pt x="1151" y="10910"/>
                    <a:pt x="2823" y="10910"/>
                  </a:cubicBezTo>
                  <a:cubicBezTo>
                    <a:pt x="3421" y="10910"/>
                    <a:pt x="4086" y="10682"/>
                    <a:pt x="4772" y="10136"/>
                  </a:cubicBezTo>
                  <a:cubicBezTo>
                    <a:pt x="6790" y="8532"/>
                    <a:pt x="9396" y="4196"/>
                    <a:pt x="10120" y="2954"/>
                  </a:cubicBezTo>
                  <a:cubicBezTo>
                    <a:pt x="10235" y="2756"/>
                    <a:pt x="10425" y="2608"/>
                    <a:pt x="10648" y="2557"/>
                  </a:cubicBezTo>
                  <a:cubicBezTo>
                    <a:pt x="11740" y="2307"/>
                    <a:pt x="11636" y="1729"/>
                    <a:pt x="11478" y="1608"/>
                  </a:cubicBezTo>
                  <a:cubicBezTo>
                    <a:pt x="11590" y="1423"/>
                    <a:pt x="11682" y="1187"/>
                    <a:pt x="11487" y="1033"/>
                  </a:cubicBezTo>
                  <a:cubicBezTo>
                    <a:pt x="11620" y="592"/>
                    <a:pt x="11323" y="473"/>
                    <a:pt x="11323" y="473"/>
                  </a:cubicBezTo>
                  <a:cubicBezTo>
                    <a:pt x="11323" y="473"/>
                    <a:pt x="11548" y="132"/>
                    <a:pt x="11323" y="18"/>
                  </a:cubicBezTo>
                  <a:cubicBezTo>
                    <a:pt x="11299" y="6"/>
                    <a:pt x="11268" y="1"/>
                    <a:pt x="11232"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4657288" y="824625"/>
              <a:ext cx="98900" cy="62200"/>
            </a:xfrm>
            <a:custGeom>
              <a:rect b="b" l="l" r="r" t="t"/>
              <a:pathLst>
                <a:path extrusionOk="0" h="2488" w="3956">
                  <a:moveTo>
                    <a:pt x="342" y="0"/>
                  </a:moveTo>
                  <a:cubicBezTo>
                    <a:pt x="342" y="0"/>
                    <a:pt x="195" y="576"/>
                    <a:pt x="1" y="1396"/>
                  </a:cubicBezTo>
                  <a:cubicBezTo>
                    <a:pt x="899" y="1530"/>
                    <a:pt x="1350" y="1894"/>
                    <a:pt x="1575" y="2230"/>
                  </a:cubicBezTo>
                  <a:cubicBezTo>
                    <a:pt x="1690" y="2400"/>
                    <a:pt x="1876" y="2488"/>
                    <a:pt x="2065" y="2488"/>
                  </a:cubicBezTo>
                  <a:cubicBezTo>
                    <a:pt x="2204" y="2488"/>
                    <a:pt x="2344" y="2440"/>
                    <a:pt x="2459" y="2344"/>
                  </a:cubicBezTo>
                  <a:lnTo>
                    <a:pt x="3772" y="1236"/>
                  </a:lnTo>
                  <a:lnTo>
                    <a:pt x="3956"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4171863" y="941600"/>
              <a:ext cx="655100" cy="780425"/>
            </a:xfrm>
            <a:custGeom>
              <a:rect b="b" l="l" r="r" t="t"/>
              <a:pathLst>
                <a:path extrusionOk="0" h="31217" w="26204">
                  <a:moveTo>
                    <a:pt x="8858" y="1"/>
                  </a:moveTo>
                  <a:cubicBezTo>
                    <a:pt x="8858" y="1"/>
                    <a:pt x="4675" y="12436"/>
                    <a:pt x="4593" y="15389"/>
                  </a:cubicBezTo>
                  <a:cubicBezTo>
                    <a:pt x="3691" y="16578"/>
                    <a:pt x="3506" y="17890"/>
                    <a:pt x="3445" y="18874"/>
                  </a:cubicBezTo>
                  <a:cubicBezTo>
                    <a:pt x="3383" y="19858"/>
                    <a:pt x="2655" y="20002"/>
                    <a:pt x="2378" y="21540"/>
                  </a:cubicBezTo>
                  <a:cubicBezTo>
                    <a:pt x="2102" y="23077"/>
                    <a:pt x="2183" y="24174"/>
                    <a:pt x="1907" y="25250"/>
                  </a:cubicBezTo>
                  <a:cubicBezTo>
                    <a:pt x="1630" y="26326"/>
                    <a:pt x="801" y="27434"/>
                    <a:pt x="523" y="28756"/>
                  </a:cubicBezTo>
                  <a:cubicBezTo>
                    <a:pt x="246" y="30078"/>
                    <a:pt x="1" y="31217"/>
                    <a:pt x="1" y="31217"/>
                  </a:cubicBezTo>
                  <a:lnTo>
                    <a:pt x="3845" y="31217"/>
                  </a:lnTo>
                  <a:lnTo>
                    <a:pt x="13183" y="5926"/>
                  </a:lnTo>
                  <a:lnTo>
                    <a:pt x="14353" y="5896"/>
                  </a:lnTo>
                  <a:lnTo>
                    <a:pt x="20790" y="16854"/>
                  </a:lnTo>
                  <a:cubicBezTo>
                    <a:pt x="20175" y="17931"/>
                    <a:pt x="19898" y="19438"/>
                    <a:pt x="19867" y="20391"/>
                  </a:cubicBezTo>
                  <a:cubicBezTo>
                    <a:pt x="19837" y="21345"/>
                    <a:pt x="19191" y="21837"/>
                    <a:pt x="18730" y="23098"/>
                  </a:cubicBezTo>
                  <a:cubicBezTo>
                    <a:pt x="18269" y="24358"/>
                    <a:pt x="18330" y="25958"/>
                    <a:pt x="18175" y="27188"/>
                  </a:cubicBezTo>
                  <a:cubicBezTo>
                    <a:pt x="18022" y="28418"/>
                    <a:pt x="17346" y="29033"/>
                    <a:pt x="17285" y="29771"/>
                  </a:cubicBezTo>
                  <a:cubicBezTo>
                    <a:pt x="17222" y="30509"/>
                    <a:pt x="16885" y="31217"/>
                    <a:pt x="16885" y="31217"/>
                  </a:cubicBezTo>
                  <a:lnTo>
                    <a:pt x="20575" y="31217"/>
                  </a:lnTo>
                  <a:cubicBezTo>
                    <a:pt x="20575" y="31217"/>
                    <a:pt x="23803" y="23252"/>
                    <a:pt x="25003" y="20330"/>
                  </a:cubicBezTo>
                  <a:cubicBezTo>
                    <a:pt x="26203" y="17409"/>
                    <a:pt x="25895" y="15563"/>
                    <a:pt x="24650" y="12949"/>
                  </a:cubicBezTo>
                  <a:cubicBezTo>
                    <a:pt x="23405" y="10335"/>
                    <a:pt x="19590" y="2216"/>
                    <a:pt x="19590" y="2216"/>
                  </a:cubicBezTo>
                  <a:cubicBezTo>
                    <a:pt x="20113" y="770"/>
                    <a:pt x="19418" y="2"/>
                    <a:pt x="19418" y="2"/>
                  </a:cubicBezTo>
                  <a:lnTo>
                    <a:pt x="194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a:off x="4378538" y="941600"/>
              <a:ext cx="304125" cy="121125"/>
            </a:xfrm>
            <a:custGeom>
              <a:rect b="b" l="l" r="r" t="t"/>
              <a:pathLst>
                <a:path extrusionOk="0" h="4845" w="12165">
                  <a:moveTo>
                    <a:pt x="591" y="1"/>
                  </a:moveTo>
                  <a:cubicBezTo>
                    <a:pt x="591" y="1"/>
                    <a:pt x="360" y="777"/>
                    <a:pt x="0" y="1791"/>
                  </a:cubicBezTo>
                  <a:cubicBezTo>
                    <a:pt x="423" y="2067"/>
                    <a:pt x="1412" y="2343"/>
                    <a:pt x="3707" y="2595"/>
                  </a:cubicBezTo>
                  <a:cubicBezTo>
                    <a:pt x="5889" y="2835"/>
                    <a:pt x="8413" y="4194"/>
                    <a:pt x="10437" y="4795"/>
                  </a:cubicBezTo>
                  <a:cubicBezTo>
                    <a:pt x="10551" y="4829"/>
                    <a:pt x="10664" y="4845"/>
                    <a:pt x="10772" y="4845"/>
                  </a:cubicBezTo>
                  <a:cubicBezTo>
                    <a:pt x="11565" y="4845"/>
                    <a:pt x="12165" y="4006"/>
                    <a:pt x="11796" y="3222"/>
                  </a:cubicBezTo>
                  <a:cubicBezTo>
                    <a:pt x="11503" y="2598"/>
                    <a:pt x="11323" y="2216"/>
                    <a:pt x="11323" y="2216"/>
                  </a:cubicBezTo>
                  <a:cubicBezTo>
                    <a:pt x="11846" y="770"/>
                    <a:pt x="11151" y="1"/>
                    <a:pt x="11151" y="1"/>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4515038" y="947000"/>
              <a:ext cx="45275" cy="142475"/>
            </a:xfrm>
            <a:custGeom>
              <a:rect b="b" l="l" r="r" t="t"/>
              <a:pathLst>
                <a:path extrusionOk="0" h="5699" w="1811">
                  <a:moveTo>
                    <a:pt x="1801" y="1"/>
                  </a:moveTo>
                  <a:lnTo>
                    <a:pt x="0" y="5697"/>
                  </a:lnTo>
                  <a:lnTo>
                    <a:pt x="9" y="5699"/>
                  </a:lnTo>
                  <a:lnTo>
                    <a:pt x="1811" y="4"/>
                  </a:lnTo>
                  <a:lnTo>
                    <a:pt x="18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4532513" y="949525"/>
              <a:ext cx="56175" cy="84700"/>
            </a:xfrm>
            <a:custGeom>
              <a:rect b="b" l="l" r="r" t="t"/>
              <a:pathLst>
                <a:path extrusionOk="0" h="3388" w="2247">
                  <a:moveTo>
                    <a:pt x="2238" y="0"/>
                  </a:moveTo>
                  <a:lnTo>
                    <a:pt x="1666" y="1676"/>
                  </a:lnTo>
                  <a:cubicBezTo>
                    <a:pt x="1534" y="2065"/>
                    <a:pt x="1313" y="2423"/>
                    <a:pt x="1026" y="2716"/>
                  </a:cubicBezTo>
                  <a:cubicBezTo>
                    <a:pt x="740" y="3010"/>
                    <a:pt x="386" y="3238"/>
                    <a:pt x="1" y="3379"/>
                  </a:cubicBezTo>
                  <a:lnTo>
                    <a:pt x="4" y="3387"/>
                  </a:lnTo>
                  <a:cubicBezTo>
                    <a:pt x="390" y="3247"/>
                    <a:pt x="746" y="3017"/>
                    <a:pt x="1033" y="2723"/>
                  </a:cubicBezTo>
                  <a:cubicBezTo>
                    <a:pt x="1320" y="2430"/>
                    <a:pt x="1542" y="2069"/>
                    <a:pt x="1675" y="1680"/>
                  </a:cubicBezTo>
                  <a:lnTo>
                    <a:pt x="2247" y="4"/>
                  </a:lnTo>
                  <a:lnTo>
                    <a:pt x="22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4359488" y="946975"/>
              <a:ext cx="93150" cy="90025"/>
            </a:xfrm>
            <a:custGeom>
              <a:rect b="b" l="l" r="r" t="t"/>
              <a:pathLst>
                <a:path extrusionOk="0" h="3601" w="3726">
                  <a:moveTo>
                    <a:pt x="3716" y="1"/>
                  </a:moveTo>
                  <a:cubicBezTo>
                    <a:pt x="3715" y="10"/>
                    <a:pt x="3588" y="889"/>
                    <a:pt x="3068" y="1767"/>
                  </a:cubicBezTo>
                  <a:cubicBezTo>
                    <a:pt x="2763" y="2282"/>
                    <a:pt x="2385" y="2696"/>
                    <a:pt x="1942" y="2996"/>
                  </a:cubicBezTo>
                  <a:cubicBezTo>
                    <a:pt x="1390" y="3373"/>
                    <a:pt x="737" y="3573"/>
                    <a:pt x="1" y="3592"/>
                  </a:cubicBezTo>
                  <a:lnTo>
                    <a:pt x="2" y="3600"/>
                  </a:lnTo>
                  <a:cubicBezTo>
                    <a:pt x="739" y="3582"/>
                    <a:pt x="1394" y="3381"/>
                    <a:pt x="1949" y="3005"/>
                  </a:cubicBezTo>
                  <a:cubicBezTo>
                    <a:pt x="2391" y="2702"/>
                    <a:pt x="2771" y="2287"/>
                    <a:pt x="3077" y="1771"/>
                  </a:cubicBezTo>
                  <a:cubicBezTo>
                    <a:pt x="3597" y="892"/>
                    <a:pt x="3724" y="11"/>
                    <a:pt x="3725" y="3"/>
                  </a:cubicBezTo>
                  <a:lnTo>
                    <a:pt x="37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4171863" y="1697400"/>
              <a:ext cx="105200" cy="24625"/>
            </a:xfrm>
            <a:custGeom>
              <a:rect b="b" l="l" r="r" t="t"/>
              <a:pathLst>
                <a:path extrusionOk="0" h="985" w="4208">
                  <a:moveTo>
                    <a:pt x="211" y="1"/>
                  </a:moveTo>
                  <a:cubicBezTo>
                    <a:pt x="85" y="591"/>
                    <a:pt x="1" y="985"/>
                    <a:pt x="1" y="985"/>
                  </a:cubicBezTo>
                  <a:lnTo>
                    <a:pt x="3845" y="985"/>
                  </a:lnTo>
                  <a:lnTo>
                    <a:pt x="42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4593963" y="1697400"/>
              <a:ext cx="102275" cy="24625"/>
            </a:xfrm>
            <a:custGeom>
              <a:rect b="b" l="l" r="r" t="t"/>
              <a:pathLst>
                <a:path extrusionOk="0" h="985" w="4091">
                  <a:moveTo>
                    <a:pt x="329" y="1"/>
                  </a:moveTo>
                  <a:cubicBezTo>
                    <a:pt x="209" y="547"/>
                    <a:pt x="1" y="985"/>
                    <a:pt x="1" y="985"/>
                  </a:cubicBezTo>
                  <a:lnTo>
                    <a:pt x="3690" y="985"/>
                  </a:lnTo>
                  <a:cubicBezTo>
                    <a:pt x="3690" y="985"/>
                    <a:pt x="3841" y="612"/>
                    <a:pt x="4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4269238" y="574425"/>
              <a:ext cx="522325" cy="378775"/>
            </a:xfrm>
            <a:custGeom>
              <a:rect b="b" l="l" r="r" t="t"/>
              <a:pathLst>
                <a:path extrusionOk="0" h="15151" w="20893">
                  <a:moveTo>
                    <a:pt x="15156" y="1"/>
                  </a:moveTo>
                  <a:cubicBezTo>
                    <a:pt x="13631" y="1"/>
                    <a:pt x="10180" y="429"/>
                    <a:pt x="10180" y="429"/>
                  </a:cubicBezTo>
                  <a:cubicBezTo>
                    <a:pt x="8816" y="716"/>
                    <a:pt x="6326" y="1031"/>
                    <a:pt x="5280" y="2032"/>
                  </a:cubicBezTo>
                  <a:cubicBezTo>
                    <a:pt x="4234" y="3033"/>
                    <a:pt x="4224" y="3864"/>
                    <a:pt x="3296" y="4563"/>
                  </a:cubicBezTo>
                  <a:cubicBezTo>
                    <a:pt x="2411" y="5232"/>
                    <a:pt x="2440" y="6108"/>
                    <a:pt x="1907" y="7052"/>
                  </a:cubicBezTo>
                  <a:cubicBezTo>
                    <a:pt x="1375" y="7994"/>
                    <a:pt x="186" y="8835"/>
                    <a:pt x="0" y="9553"/>
                  </a:cubicBezTo>
                  <a:lnTo>
                    <a:pt x="5947" y="9553"/>
                  </a:lnTo>
                  <a:lnTo>
                    <a:pt x="4552" y="15150"/>
                  </a:lnTo>
                  <a:lnTo>
                    <a:pt x="15172" y="15150"/>
                  </a:lnTo>
                  <a:cubicBezTo>
                    <a:pt x="16034" y="15150"/>
                    <a:pt x="16198" y="14720"/>
                    <a:pt x="15726" y="14084"/>
                  </a:cubicBezTo>
                  <a:lnTo>
                    <a:pt x="16690" y="10024"/>
                  </a:lnTo>
                  <a:lnTo>
                    <a:pt x="20319" y="10004"/>
                  </a:lnTo>
                  <a:cubicBezTo>
                    <a:pt x="20319" y="10004"/>
                    <a:pt x="20360" y="8036"/>
                    <a:pt x="20319" y="6703"/>
                  </a:cubicBezTo>
                  <a:cubicBezTo>
                    <a:pt x="20278" y="5370"/>
                    <a:pt x="20892" y="2295"/>
                    <a:pt x="19540" y="1311"/>
                  </a:cubicBezTo>
                  <a:cubicBezTo>
                    <a:pt x="18187" y="326"/>
                    <a:pt x="16726" y="139"/>
                    <a:pt x="15592" y="19"/>
                  </a:cubicBezTo>
                  <a:cubicBezTo>
                    <a:pt x="15477" y="6"/>
                    <a:pt x="15329" y="1"/>
                    <a:pt x="15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4686463" y="722350"/>
              <a:ext cx="91050" cy="102675"/>
            </a:xfrm>
            <a:custGeom>
              <a:rect b="b" l="l" r="r" t="t"/>
              <a:pathLst>
                <a:path extrusionOk="0" h="4107" w="3642">
                  <a:moveTo>
                    <a:pt x="1135" y="1"/>
                  </a:moveTo>
                  <a:cubicBezTo>
                    <a:pt x="1000" y="1"/>
                    <a:pt x="865" y="87"/>
                    <a:pt x="831" y="244"/>
                  </a:cubicBezTo>
                  <a:lnTo>
                    <a:pt x="1" y="4107"/>
                  </a:lnTo>
                  <a:lnTo>
                    <a:pt x="3630" y="4087"/>
                  </a:lnTo>
                  <a:cubicBezTo>
                    <a:pt x="3630" y="4087"/>
                    <a:pt x="3636" y="3751"/>
                    <a:pt x="3642" y="3267"/>
                  </a:cubicBezTo>
                  <a:cubicBezTo>
                    <a:pt x="2888" y="2842"/>
                    <a:pt x="1908" y="2841"/>
                    <a:pt x="1866" y="1842"/>
                  </a:cubicBezTo>
                  <a:cubicBezTo>
                    <a:pt x="1835" y="1103"/>
                    <a:pt x="1611" y="535"/>
                    <a:pt x="1395" y="153"/>
                  </a:cubicBezTo>
                  <a:cubicBezTo>
                    <a:pt x="1337" y="49"/>
                    <a:pt x="1236" y="1"/>
                    <a:pt x="1135" y="1"/>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4710838" y="658025"/>
              <a:ext cx="10225" cy="55400"/>
            </a:xfrm>
            <a:custGeom>
              <a:rect b="b" l="l" r="r" t="t"/>
              <a:pathLst>
                <a:path extrusionOk="0" h="2216" w="409">
                  <a:moveTo>
                    <a:pt x="399" y="0"/>
                  </a:moveTo>
                  <a:lnTo>
                    <a:pt x="0" y="2215"/>
                  </a:lnTo>
                  <a:lnTo>
                    <a:pt x="10" y="2216"/>
                  </a:lnTo>
                  <a:lnTo>
                    <a:pt x="409" y="2"/>
                  </a:lnTo>
                  <a:lnTo>
                    <a:pt x="3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4722288" y="680950"/>
              <a:ext cx="26350" cy="32450"/>
            </a:xfrm>
            <a:custGeom>
              <a:rect b="b" l="l" r="r" t="t"/>
              <a:pathLst>
                <a:path extrusionOk="0" h="1298" w="1054">
                  <a:moveTo>
                    <a:pt x="1045" y="1"/>
                  </a:moveTo>
                  <a:cubicBezTo>
                    <a:pt x="1042" y="8"/>
                    <a:pt x="714" y="743"/>
                    <a:pt x="0" y="1290"/>
                  </a:cubicBezTo>
                  <a:lnTo>
                    <a:pt x="6" y="1298"/>
                  </a:lnTo>
                  <a:cubicBezTo>
                    <a:pt x="721" y="750"/>
                    <a:pt x="1050" y="11"/>
                    <a:pt x="1053" y="4"/>
                  </a:cubicBezTo>
                  <a:lnTo>
                    <a:pt x="10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4383038" y="730625"/>
              <a:ext cx="201625" cy="222600"/>
            </a:xfrm>
            <a:custGeom>
              <a:rect b="b" l="l" r="r" t="t"/>
              <a:pathLst>
                <a:path extrusionOk="0" h="8904" w="8065">
                  <a:moveTo>
                    <a:pt x="3367" y="1"/>
                  </a:moveTo>
                  <a:cubicBezTo>
                    <a:pt x="3253" y="1"/>
                    <a:pt x="3140" y="66"/>
                    <a:pt x="3099" y="203"/>
                  </a:cubicBezTo>
                  <a:lnTo>
                    <a:pt x="2194" y="3305"/>
                  </a:lnTo>
                  <a:lnTo>
                    <a:pt x="1395" y="3305"/>
                  </a:lnTo>
                  <a:lnTo>
                    <a:pt x="0" y="8902"/>
                  </a:lnTo>
                  <a:cubicBezTo>
                    <a:pt x="120" y="8903"/>
                    <a:pt x="654" y="8904"/>
                    <a:pt x="1417" y="8904"/>
                  </a:cubicBezTo>
                  <a:cubicBezTo>
                    <a:pt x="3059" y="8904"/>
                    <a:pt x="5763" y="8902"/>
                    <a:pt x="7674" y="8901"/>
                  </a:cubicBezTo>
                  <a:cubicBezTo>
                    <a:pt x="7957" y="8901"/>
                    <a:pt x="8064" y="8542"/>
                    <a:pt x="7833" y="8375"/>
                  </a:cubicBezTo>
                  <a:cubicBezTo>
                    <a:pt x="7033" y="7800"/>
                    <a:pt x="6583" y="6846"/>
                    <a:pt x="6131" y="5929"/>
                  </a:cubicBezTo>
                  <a:cubicBezTo>
                    <a:pt x="5454" y="4556"/>
                    <a:pt x="3363" y="4104"/>
                    <a:pt x="3630" y="2280"/>
                  </a:cubicBezTo>
                  <a:cubicBezTo>
                    <a:pt x="3746" y="1478"/>
                    <a:pt x="3716" y="778"/>
                    <a:pt x="3648" y="246"/>
                  </a:cubicBezTo>
                  <a:cubicBezTo>
                    <a:pt x="3626" y="86"/>
                    <a:pt x="3496" y="1"/>
                    <a:pt x="3367" y="1"/>
                  </a:cubicBezTo>
                  <a:close/>
                </a:path>
              </a:pathLst>
            </a:custGeom>
            <a:solidFill>
              <a:schemeClr val="dk1">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
            <p:cNvSpPr/>
            <p:nvPr/>
          </p:nvSpPr>
          <p:spPr>
            <a:xfrm>
              <a:off x="4434813" y="619750"/>
              <a:ext cx="46675" cy="90150"/>
            </a:xfrm>
            <a:custGeom>
              <a:rect b="b" l="l" r="r" t="t"/>
              <a:pathLst>
                <a:path extrusionOk="0" h="3606" w="1867">
                  <a:moveTo>
                    <a:pt x="0" y="0"/>
                  </a:moveTo>
                  <a:lnTo>
                    <a:pt x="0" y="10"/>
                  </a:lnTo>
                  <a:cubicBezTo>
                    <a:pt x="263" y="10"/>
                    <a:pt x="512" y="72"/>
                    <a:pt x="739" y="196"/>
                  </a:cubicBezTo>
                  <a:cubicBezTo>
                    <a:pt x="955" y="313"/>
                    <a:pt x="1147" y="485"/>
                    <a:pt x="1308" y="704"/>
                  </a:cubicBezTo>
                  <a:cubicBezTo>
                    <a:pt x="1563" y="1048"/>
                    <a:pt x="1730" y="1494"/>
                    <a:pt x="1792" y="1996"/>
                  </a:cubicBezTo>
                  <a:cubicBezTo>
                    <a:pt x="1857" y="2514"/>
                    <a:pt x="1804" y="3070"/>
                    <a:pt x="1641" y="3602"/>
                  </a:cubicBezTo>
                  <a:lnTo>
                    <a:pt x="1650" y="3605"/>
                  </a:lnTo>
                  <a:cubicBezTo>
                    <a:pt x="1814" y="3072"/>
                    <a:pt x="1867" y="2514"/>
                    <a:pt x="1802" y="1994"/>
                  </a:cubicBezTo>
                  <a:cubicBezTo>
                    <a:pt x="1740" y="1492"/>
                    <a:pt x="1571" y="1043"/>
                    <a:pt x="1316" y="697"/>
                  </a:cubicBezTo>
                  <a:cubicBezTo>
                    <a:pt x="1153" y="478"/>
                    <a:pt x="961" y="306"/>
                    <a:pt x="743" y="187"/>
                  </a:cubicBezTo>
                  <a:cubicBezTo>
                    <a:pt x="515" y="64"/>
                    <a:pt x="266" y="0"/>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4257988" y="761250"/>
              <a:ext cx="362650" cy="228150"/>
            </a:xfrm>
            <a:custGeom>
              <a:rect b="b" l="l" r="r" t="t"/>
              <a:pathLst>
                <a:path extrusionOk="0" h="9126" w="14506">
                  <a:moveTo>
                    <a:pt x="13722" y="0"/>
                  </a:moveTo>
                  <a:cubicBezTo>
                    <a:pt x="13397" y="0"/>
                    <a:pt x="12962" y="78"/>
                    <a:pt x="12762" y="286"/>
                  </a:cubicBezTo>
                  <a:cubicBezTo>
                    <a:pt x="12476" y="583"/>
                    <a:pt x="11737" y="1526"/>
                    <a:pt x="11737" y="1526"/>
                  </a:cubicBezTo>
                  <a:lnTo>
                    <a:pt x="6406" y="3740"/>
                  </a:lnTo>
                  <a:lnTo>
                    <a:pt x="6806" y="2080"/>
                  </a:lnTo>
                  <a:lnTo>
                    <a:pt x="1968" y="2080"/>
                  </a:lnTo>
                  <a:cubicBezTo>
                    <a:pt x="1968" y="2080"/>
                    <a:pt x="1382" y="3304"/>
                    <a:pt x="601" y="5680"/>
                  </a:cubicBezTo>
                  <a:cubicBezTo>
                    <a:pt x="0" y="7505"/>
                    <a:pt x="729" y="9126"/>
                    <a:pt x="2604" y="9126"/>
                  </a:cubicBezTo>
                  <a:cubicBezTo>
                    <a:pt x="3950" y="9126"/>
                    <a:pt x="5886" y="8291"/>
                    <a:pt x="8344" y="6099"/>
                  </a:cubicBezTo>
                  <a:cubicBezTo>
                    <a:pt x="9433" y="5127"/>
                    <a:pt x="12220" y="2418"/>
                    <a:pt x="12220" y="2418"/>
                  </a:cubicBezTo>
                  <a:cubicBezTo>
                    <a:pt x="12250" y="2421"/>
                    <a:pt x="12281" y="2422"/>
                    <a:pt x="12312" y="2422"/>
                  </a:cubicBezTo>
                  <a:cubicBezTo>
                    <a:pt x="12820" y="2422"/>
                    <a:pt x="13439" y="2041"/>
                    <a:pt x="13604" y="1752"/>
                  </a:cubicBezTo>
                  <a:cubicBezTo>
                    <a:pt x="13647" y="1752"/>
                    <a:pt x="13712" y="1757"/>
                    <a:pt x="13784" y="1757"/>
                  </a:cubicBezTo>
                  <a:cubicBezTo>
                    <a:pt x="14001" y="1757"/>
                    <a:pt x="14288" y="1716"/>
                    <a:pt x="14280" y="1393"/>
                  </a:cubicBezTo>
                  <a:cubicBezTo>
                    <a:pt x="14485" y="1249"/>
                    <a:pt x="14505" y="1013"/>
                    <a:pt x="14341" y="849"/>
                  </a:cubicBezTo>
                  <a:cubicBezTo>
                    <a:pt x="14505" y="542"/>
                    <a:pt x="14218" y="378"/>
                    <a:pt x="14218" y="378"/>
                  </a:cubicBezTo>
                  <a:cubicBezTo>
                    <a:pt x="14218" y="378"/>
                    <a:pt x="14290" y="122"/>
                    <a:pt x="14054" y="40"/>
                  </a:cubicBezTo>
                  <a:cubicBezTo>
                    <a:pt x="13983" y="15"/>
                    <a:pt x="13863" y="0"/>
                    <a:pt x="13722"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4323363" y="854450"/>
              <a:ext cx="94800" cy="42000"/>
            </a:xfrm>
            <a:custGeom>
              <a:rect b="b" l="l" r="r" t="t"/>
              <a:pathLst>
                <a:path extrusionOk="0" h="1680" w="3792">
                  <a:moveTo>
                    <a:pt x="3783" y="1"/>
                  </a:moveTo>
                  <a:lnTo>
                    <a:pt x="0" y="1661"/>
                  </a:lnTo>
                  <a:lnTo>
                    <a:pt x="9" y="1680"/>
                  </a:lnTo>
                  <a:lnTo>
                    <a:pt x="3791" y="20"/>
                  </a:lnTo>
                  <a:lnTo>
                    <a:pt x="3783"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4286563" y="813250"/>
              <a:ext cx="141600" cy="50875"/>
            </a:xfrm>
            <a:custGeom>
              <a:rect b="b" l="l" r="r" t="t"/>
              <a:pathLst>
                <a:path extrusionOk="0" h="2035" w="5664">
                  <a:moveTo>
                    <a:pt x="825" y="0"/>
                  </a:moveTo>
                  <a:cubicBezTo>
                    <a:pt x="825" y="0"/>
                    <a:pt x="496" y="689"/>
                    <a:pt x="0" y="2035"/>
                  </a:cubicBezTo>
                  <a:cubicBezTo>
                    <a:pt x="808" y="1340"/>
                    <a:pt x="1852" y="1302"/>
                    <a:pt x="3515" y="1276"/>
                  </a:cubicBezTo>
                  <a:cubicBezTo>
                    <a:pt x="3969" y="1269"/>
                    <a:pt x="4344" y="1232"/>
                    <a:pt x="4652" y="1178"/>
                  </a:cubicBezTo>
                  <a:cubicBezTo>
                    <a:pt x="5111" y="1097"/>
                    <a:pt x="5481" y="758"/>
                    <a:pt x="5590" y="304"/>
                  </a:cubicBezTo>
                  <a:lnTo>
                    <a:pt x="5663"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4595813" y="770375"/>
              <a:ext cx="17600" cy="1200"/>
            </a:xfrm>
            <a:custGeom>
              <a:rect b="b" l="l" r="r" t="t"/>
              <a:pathLst>
                <a:path extrusionOk="0" h="48" w="704">
                  <a:moveTo>
                    <a:pt x="703" y="1"/>
                  </a:moveTo>
                  <a:lnTo>
                    <a:pt x="1" y="26"/>
                  </a:lnTo>
                  <a:lnTo>
                    <a:pt x="2" y="48"/>
                  </a:lnTo>
                  <a:lnTo>
                    <a:pt x="703" y="21"/>
                  </a:lnTo>
                  <a:lnTo>
                    <a:pt x="703"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4598013" y="782475"/>
              <a:ext cx="17600" cy="1200"/>
            </a:xfrm>
            <a:custGeom>
              <a:rect b="b" l="l" r="r" t="t"/>
              <a:pathLst>
                <a:path extrusionOk="0" h="48" w="704">
                  <a:moveTo>
                    <a:pt x="702" y="0"/>
                  </a:moveTo>
                  <a:lnTo>
                    <a:pt x="0" y="26"/>
                  </a:lnTo>
                  <a:lnTo>
                    <a:pt x="0" y="47"/>
                  </a:lnTo>
                  <a:lnTo>
                    <a:pt x="703" y="21"/>
                  </a:lnTo>
                  <a:lnTo>
                    <a:pt x="702"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4596988" y="794575"/>
              <a:ext cx="17575" cy="1175"/>
            </a:xfrm>
            <a:custGeom>
              <a:rect b="b" l="l" r="r" t="t"/>
              <a:pathLst>
                <a:path extrusionOk="0" h="47" w="703">
                  <a:moveTo>
                    <a:pt x="703" y="0"/>
                  </a:moveTo>
                  <a:lnTo>
                    <a:pt x="0" y="26"/>
                  </a:lnTo>
                  <a:lnTo>
                    <a:pt x="1" y="47"/>
                  </a:lnTo>
                  <a:lnTo>
                    <a:pt x="703" y="20"/>
                  </a:lnTo>
                  <a:lnTo>
                    <a:pt x="703"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4902213" y="722075"/>
              <a:ext cx="20500" cy="10675"/>
            </a:xfrm>
            <a:custGeom>
              <a:rect b="b" l="l" r="r" t="t"/>
              <a:pathLst>
                <a:path extrusionOk="0" h="427" w="820">
                  <a:moveTo>
                    <a:pt x="810" y="1"/>
                  </a:moveTo>
                  <a:lnTo>
                    <a:pt x="1" y="407"/>
                  </a:lnTo>
                  <a:lnTo>
                    <a:pt x="10" y="426"/>
                  </a:lnTo>
                  <a:lnTo>
                    <a:pt x="819" y="20"/>
                  </a:lnTo>
                  <a:lnTo>
                    <a:pt x="810"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4904838" y="736225"/>
              <a:ext cx="21850" cy="8425"/>
            </a:xfrm>
            <a:custGeom>
              <a:rect b="b" l="l" r="r" t="t"/>
              <a:pathLst>
                <a:path extrusionOk="0" h="337" w="874">
                  <a:moveTo>
                    <a:pt x="866" y="1"/>
                  </a:moveTo>
                  <a:lnTo>
                    <a:pt x="0" y="316"/>
                  </a:lnTo>
                  <a:lnTo>
                    <a:pt x="7" y="336"/>
                  </a:lnTo>
                  <a:lnTo>
                    <a:pt x="873" y="20"/>
                  </a:lnTo>
                  <a:lnTo>
                    <a:pt x="866"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4905988" y="750425"/>
              <a:ext cx="20575" cy="5375"/>
            </a:xfrm>
            <a:custGeom>
              <a:rect b="b" l="l" r="r" t="t"/>
              <a:pathLst>
                <a:path extrusionOk="0" h="215" w="823">
                  <a:moveTo>
                    <a:pt x="819" y="0"/>
                  </a:moveTo>
                  <a:lnTo>
                    <a:pt x="1" y="195"/>
                  </a:lnTo>
                  <a:lnTo>
                    <a:pt x="5" y="215"/>
                  </a:lnTo>
                  <a:lnTo>
                    <a:pt x="823" y="20"/>
                  </a:lnTo>
                  <a:lnTo>
                    <a:pt x="81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4890288" y="725525"/>
              <a:ext cx="30325" cy="40300"/>
            </a:xfrm>
            <a:custGeom>
              <a:rect b="b" l="l" r="r" t="t"/>
              <a:pathLst>
                <a:path extrusionOk="0" h="1612" w="1213">
                  <a:moveTo>
                    <a:pt x="54" y="0"/>
                  </a:moveTo>
                  <a:cubicBezTo>
                    <a:pt x="53" y="4"/>
                    <a:pt x="0" y="244"/>
                    <a:pt x="258" y="393"/>
                  </a:cubicBezTo>
                  <a:cubicBezTo>
                    <a:pt x="229" y="646"/>
                    <a:pt x="242" y="716"/>
                    <a:pt x="429" y="777"/>
                  </a:cubicBezTo>
                  <a:cubicBezTo>
                    <a:pt x="399" y="837"/>
                    <a:pt x="271" y="1125"/>
                    <a:pt x="467" y="1274"/>
                  </a:cubicBezTo>
                  <a:cubicBezTo>
                    <a:pt x="420" y="1388"/>
                    <a:pt x="429" y="1492"/>
                    <a:pt x="488" y="1557"/>
                  </a:cubicBezTo>
                  <a:cubicBezTo>
                    <a:pt x="521" y="1593"/>
                    <a:pt x="569" y="1612"/>
                    <a:pt x="622" y="1612"/>
                  </a:cubicBezTo>
                  <a:cubicBezTo>
                    <a:pt x="651" y="1612"/>
                    <a:pt x="682" y="1607"/>
                    <a:pt x="712" y="1596"/>
                  </a:cubicBezTo>
                  <a:cubicBezTo>
                    <a:pt x="941" y="1520"/>
                    <a:pt x="1210" y="1435"/>
                    <a:pt x="1213" y="1435"/>
                  </a:cubicBezTo>
                  <a:lnTo>
                    <a:pt x="1207" y="1415"/>
                  </a:lnTo>
                  <a:cubicBezTo>
                    <a:pt x="1203" y="1416"/>
                    <a:pt x="935" y="1501"/>
                    <a:pt x="706" y="1577"/>
                  </a:cubicBezTo>
                  <a:cubicBezTo>
                    <a:pt x="677" y="1587"/>
                    <a:pt x="648" y="1592"/>
                    <a:pt x="622" y="1592"/>
                  </a:cubicBezTo>
                  <a:cubicBezTo>
                    <a:pt x="574" y="1592"/>
                    <a:pt x="532" y="1575"/>
                    <a:pt x="503" y="1543"/>
                  </a:cubicBezTo>
                  <a:cubicBezTo>
                    <a:pt x="448" y="1484"/>
                    <a:pt x="443" y="1381"/>
                    <a:pt x="488" y="1275"/>
                  </a:cubicBezTo>
                  <a:lnTo>
                    <a:pt x="491" y="1268"/>
                  </a:lnTo>
                  <a:lnTo>
                    <a:pt x="485" y="1263"/>
                  </a:lnTo>
                  <a:cubicBezTo>
                    <a:pt x="272" y="1109"/>
                    <a:pt x="450" y="780"/>
                    <a:pt x="452" y="777"/>
                  </a:cubicBezTo>
                  <a:lnTo>
                    <a:pt x="458" y="765"/>
                  </a:lnTo>
                  <a:lnTo>
                    <a:pt x="447" y="762"/>
                  </a:lnTo>
                  <a:cubicBezTo>
                    <a:pt x="260" y="702"/>
                    <a:pt x="249" y="646"/>
                    <a:pt x="280" y="389"/>
                  </a:cubicBezTo>
                  <a:lnTo>
                    <a:pt x="280" y="381"/>
                  </a:lnTo>
                  <a:lnTo>
                    <a:pt x="274" y="378"/>
                  </a:lnTo>
                  <a:cubicBezTo>
                    <a:pt x="23" y="237"/>
                    <a:pt x="72" y="15"/>
                    <a:pt x="74" y="6"/>
                  </a:cubicBezTo>
                  <a:lnTo>
                    <a:pt x="54"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4523713" y="437100"/>
              <a:ext cx="136550" cy="188150"/>
            </a:xfrm>
            <a:custGeom>
              <a:rect b="b" l="l" r="r" t="t"/>
              <a:pathLst>
                <a:path extrusionOk="0" h="7526" w="5462">
                  <a:moveTo>
                    <a:pt x="4469" y="1"/>
                  </a:moveTo>
                  <a:cubicBezTo>
                    <a:pt x="4463" y="1"/>
                    <a:pt x="4457" y="1"/>
                    <a:pt x="4452" y="1"/>
                  </a:cubicBezTo>
                  <a:lnTo>
                    <a:pt x="3270" y="29"/>
                  </a:lnTo>
                  <a:cubicBezTo>
                    <a:pt x="3055" y="34"/>
                    <a:pt x="2860" y="139"/>
                    <a:pt x="2719" y="300"/>
                  </a:cubicBezTo>
                  <a:cubicBezTo>
                    <a:pt x="2521" y="527"/>
                    <a:pt x="2232" y="721"/>
                    <a:pt x="2041" y="835"/>
                  </a:cubicBezTo>
                  <a:cubicBezTo>
                    <a:pt x="1920" y="908"/>
                    <a:pt x="1846" y="1038"/>
                    <a:pt x="1846" y="1180"/>
                  </a:cubicBezTo>
                  <a:lnTo>
                    <a:pt x="1846" y="2222"/>
                  </a:lnTo>
                  <a:lnTo>
                    <a:pt x="1998" y="2671"/>
                  </a:lnTo>
                  <a:cubicBezTo>
                    <a:pt x="2079" y="2913"/>
                    <a:pt x="2086" y="3173"/>
                    <a:pt x="2017" y="3419"/>
                  </a:cubicBezTo>
                  <a:lnTo>
                    <a:pt x="1521" y="5196"/>
                  </a:lnTo>
                  <a:cubicBezTo>
                    <a:pt x="1455" y="5430"/>
                    <a:pt x="1270" y="5609"/>
                    <a:pt x="1035" y="5667"/>
                  </a:cubicBezTo>
                  <a:lnTo>
                    <a:pt x="0" y="5922"/>
                  </a:lnTo>
                  <a:cubicBezTo>
                    <a:pt x="0" y="5922"/>
                    <a:pt x="662" y="7525"/>
                    <a:pt x="3097" y="7525"/>
                  </a:cubicBezTo>
                  <a:cubicBezTo>
                    <a:pt x="3306" y="7525"/>
                    <a:pt x="3527" y="7514"/>
                    <a:pt x="3763" y="7488"/>
                  </a:cubicBezTo>
                  <a:cubicBezTo>
                    <a:pt x="5461" y="7303"/>
                    <a:pt x="5413" y="5512"/>
                    <a:pt x="5413" y="5512"/>
                  </a:cubicBezTo>
                  <a:lnTo>
                    <a:pt x="4163" y="5378"/>
                  </a:lnTo>
                  <a:lnTo>
                    <a:pt x="4368" y="3666"/>
                  </a:lnTo>
                  <a:cubicBezTo>
                    <a:pt x="4407" y="3670"/>
                    <a:pt x="4446" y="3671"/>
                    <a:pt x="4484" y="3671"/>
                  </a:cubicBezTo>
                  <a:cubicBezTo>
                    <a:pt x="4954" y="3671"/>
                    <a:pt x="5327" y="3407"/>
                    <a:pt x="5306" y="2952"/>
                  </a:cubicBezTo>
                  <a:cubicBezTo>
                    <a:pt x="5283" y="2460"/>
                    <a:pt x="5244" y="1203"/>
                    <a:pt x="5244" y="1203"/>
                  </a:cubicBezTo>
                  <a:lnTo>
                    <a:pt x="5148" y="583"/>
                  </a:lnTo>
                  <a:cubicBezTo>
                    <a:pt x="5095" y="247"/>
                    <a:pt x="4806" y="1"/>
                    <a:pt x="4469"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4587163" y="515875"/>
              <a:ext cx="45775" cy="49775"/>
            </a:xfrm>
            <a:custGeom>
              <a:rect b="b" l="l" r="r" t="t"/>
              <a:pathLst>
                <a:path extrusionOk="0" h="1991" w="1831">
                  <a:moveTo>
                    <a:pt x="162" y="0"/>
                  </a:moveTo>
                  <a:cubicBezTo>
                    <a:pt x="78" y="0"/>
                    <a:pt x="0" y="79"/>
                    <a:pt x="21" y="175"/>
                  </a:cubicBezTo>
                  <a:cubicBezTo>
                    <a:pt x="112" y="589"/>
                    <a:pt x="310" y="837"/>
                    <a:pt x="615" y="1046"/>
                  </a:cubicBezTo>
                  <a:cubicBezTo>
                    <a:pt x="1007" y="1315"/>
                    <a:pt x="969" y="1943"/>
                    <a:pt x="1653" y="1990"/>
                  </a:cubicBezTo>
                  <a:lnTo>
                    <a:pt x="1830" y="515"/>
                  </a:lnTo>
                  <a:cubicBezTo>
                    <a:pt x="1241" y="490"/>
                    <a:pt x="693" y="371"/>
                    <a:pt x="243" y="29"/>
                  </a:cubicBezTo>
                  <a:cubicBezTo>
                    <a:pt x="217" y="9"/>
                    <a:pt x="189" y="0"/>
                    <a:pt x="162" y="0"/>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4574638" y="584850"/>
              <a:ext cx="32800" cy="18550"/>
            </a:xfrm>
            <a:custGeom>
              <a:rect b="b" l="l" r="r" t="t"/>
              <a:pathLst>
                <a:path extrusionOk="0" h="742" w="1312">
                  <a:moveTo>
                    <a:pt x="10" y="0"/>
                  </a:moveTo>
                  <a:lnTo>
                    <a:pt x="0" y="18"/>
                  </a:lnTo>
                  <a:lnTo>
                    <a:pt x="1300" y="741"/>
                  </a:lnTo>
                  <a:lnTo>
                    <a:pt x="1311" y="723"/>
                  </a:lnTo>
                  <a:lnTo>
                    <a:pt x="10"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4580363" y="454000"/>
              <a:ext cx="26275" cy="42225"/>
            </a:xfrm>
            <a:custGeom>
              <a:rect b="b" l="l" r="r" t="t"/>
              <a:pathLst>
                <a:path extrusionOk="0" h="1689" w="1051">
                  <a:moveTo>
                    <a:pt x="883" y="0"/>
                  </a:moveTo>
                  <a:lnTo>
                    <a:pt x="486" y="40"/>
                  </a:lnTo>
                  <a:cubicBezTo>
                    <a:pt x="205" y="70"/>
                    <a:pt x="1" y="321"/>
                    <a:pt x="29" y="601"/>
                  </a:cubicBezTo>
                  <a:lnTo>
                    <a:pt x="107" y="1348"/>
                  </a:lnTo>
                  <a:cubicBezTo>
                    <a:pt x="126" y="1543"/>
                    <a:pt x="291" y="1689"/>
                    <a:pt x="483" y="1689"/>
                  </a:cubicBezTo>
                  <a:cubicBezTo>
                    <a:pt x="496" y="1689"/>
                    <a:pt x="509" y="1688"/>
                    <a:pt x="522" y="1687"/>
                  </a:cubicBezTo>
                  <a:lnTo>
                    <a:pt x="1050" y="1633"/>
                  </a:lnTo>
                  <a:lnTo>
                    <a:pt x="8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4588538" y="448725"/>
              <a:ext cx="86100" cy="46150"/>
            </a:xfrm>
            <a:custGeom>
              <a:rect b="b" l="l" r="r" t="t"/>
              <a:pathLst>
                <a:path extrusionOk="0" h="1846" w="3444">
                  <a:moveTo>
                    <a:pt x="2653" y="1"/>
                  </a:moveTo>
                  <a:cubicBezTo>
                    <a:pt x="2628" y="1"/>
                    <a:pt x="2602" y="2"/>
                    <a:pt x="2577" y="5"/>
                  </a:cubicBezTo>
                  <a:lnTo>
                    <a:pt x="694" y="197"/>
                  </a:lnTo>
                  <a:cubicBezTo>
                    <a:pt x="293" y="238"/>
                    <a:pt x="1" y="597"/>
                    <a:pt x="41" y="998"/>
                  </a:cubicBezTo>
                  <a:lnTo>
                    <a:pt x="73" y="1307"/>
                  </a:lnTo>
                  <a:cubicBezTo>
                    <a:pt x="104" y="1616"/>
                    <a:pt x="364" y="1846"/>
                    <a:pt x="668" y="1846"/>
                  </a:cubicBezTo>
                  <a:cubicBezTo>
                    <a:pt x="689" y="1846"/>
                    <a:pt x="710" y="1845"/>
                    <a:pt x="731" y="1843"/>
                  </a:cubicBezTo>
                  <a:lnTo>
                    <a:pt x="844" y="1831"/>
                  </a:lnTo>
                  <a:cubicBezTo>
                    <a:pt x="995" y="1816"/>
                    <a:pt x="1129" y="1737"/>
                    <a:pt x="1235" y="1628"/>
                  </a:cubicBezTo>
                  <a:cubicBezTo>
                    <a:pt x="1357" y="1503"/>
                    <a:pt x="1547" y="1413"/>
                    <a:pt x="1768" y="1391"/>
                  </a:cubicBezTo>
                  <a:cubicBezTo>
                    <a:pt x="1803" y="1387"/>
                    <a:pt x="1839" y="1385"/>
                    <a:pt x="1873" y="1385"/>
                  </a:cubicBezTo>
                  <a:cubicBezTo>
                    <a:pt x="2052" y="1385"/>
                    <a:pt x="2215" y="1434"/>
                    <a:pt x="2336" y="1515"/>
                  </a:cubicBezTo>
                  <a:cubicBezTo>
                    <a:pt x="2447" y="1590"/>
                    <a:pt x="2574" y="1638"/>
                    <a:pt x="2706" y="1638"/>
                  </a:cubicBezTo>
                  <a:cubicBezTo>
                    <a:pt x="2724" y="1638"/>
                    <a:pt x="2743" y="1637"/>
                    <a:pt x="2761" y="1635"/>
                  </a:cubicBezTo>
                  <a:lnTo>
                    <a:pt x="2874" y="1624"/>
                  </a:lnTo>
                  <a:cubicBezTo>
                    <a:pt x="3205" y="1590"/>
                    <a:pt x="3444" y="1296"/>
                    <a:pt x="3410" y="967"/>
                  </a:cubicBezTo>
                  <a:lnTo>
                    <a:pt x="3378" y="658"/>
                  </a:lnTo>
                  <a:cubicBezTo>
                    <a:pt x="3339" y="281"/>
                    <a:pt x="3022" y="1"/>
                    <a:pt x="2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4611588" y="462150"/>
              <a:ext cx="38875" cy="9275"/>
            </a:xfrm>
            <a:custGeom>
              <a:rect b="b" l="l" r="r" t="t"/>
              <a:pathLst>
                <a:path extrusionOk="0" h="371" w="1555">
                  <a:moveTo>
                    <a:pt x="1430" y="0"/>
                  </a:moveTo>
                  <a:cubicBezTo>
                    <a:pt x="1426" y="0"/>
                    <a:pt x="1422" y="1"/>
                    <a:pt x="1418" y="1"/>
                  </a:cubicBezTo>
                  <a:lnTo>
                    <a:pt x="112" y="135"/>
                  </a:lnTo>
                  <a:cubicBezTo>
                    <a:pt x="48" y="142"/>
                    <a:pt x="0" y="200"/>
                    <a:pt x="7" y="265"/>
                  </a:cubicBezTo>
                  <a:cubicBezTo>
                    <a:pt x="13" y="326"/>
                    <a:pt x="64" y="371"/>
                    <a:pt x="125" y="371"/>
                  </a:cubicBezTo>
                  <a:cubicBezTo>
                    <a:pt x="129" y="371"/>
                    <a:pt x="133" y="371"/>
                    <a:pt x="137" y="370"/>
                  </a:cubicBezTo>
                  <a:lnTo>
                    <a:pt x="1441" y="237"/>
                  </a:lnTo>
                  <a:cubicBezTo>
                    <a:pt x="1507" y="231"/>
                    <a:pt x="1555" y="172"/>
                    <a:pt x="1547" y="107"/>
                  </a:cubicBezTo>
                  <a:cubicBezTo>
                    <a:pt x="1541" y="46"/>
                    <a:pt x="1489" y="0"/>
                    <a:pt x="14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4566188" y="460675"/>
              <a:ext cx="17000" cy="27050"/>
            </a:xfrm>
            <a:custGeom>
              <a:rect b="b" l="l" r="r" t="t"/>
              <a:pathLst>
                <a:path extrusionOk="0" h="1082" w="680">
                  <a:moveTo>
                    <a:pt x="680" y="1"/>
                  </a:moveTo>
                  <a:lnTo>
                    <a:pt x="1" y="394"/>
                  </a:lnTo>
                  <a:lnTo>
                    <a:pt x="1" y="1078"/>
                  </a:lnTo>
                  <a:lnTo>
                    <a:pt x="674" y="1081"/>
                  </a:lnTo>
                  <a:lnTo>
                    <a:pt x="6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4551788" y="466050"/>
              <a:ext cx="25600" cy="32000"/>
            </a:xfrm>
            <a:custGeom>
              <a:rect b="b" l="l" r="r" t="t"/>
              <a:pathLst>
                <a:path extrusionOk="0" h="1280" w="1024">
                  <a:moveTo>
                    <a:pt x="483" y="1"/>
                  </a:moveTo>
                  <a:cubicBezTo>
                    <a:pt x="471" y="1"/>
                    <a:pt x="459" y="1"/>
                    <a:pt x="446" y="3"/>
                  </a:cubicBezTo>
                  <a:cubicBezTo>
                    <a:pt x="184" y="30"/>
                    <a:pt x="1" y="337"/>
                    <a:pt x="37" y="689"/>
                  </a:cubicBezTo>
                  <a:cubicBezTo>
                    <a:pt x="71" y="1024"/>
                    <a:pt x="293" y="1280"/>
                    <a:pt x="541" y="1280"/>
                  </a:cubicBezTo>
                  <a:cubicBezTo>
                    <a:pt x="553" y="1280"/>
                    <a:pt x="565" y="1279"/>
                    <a:pt x="578" y="1278"/>
                  </a:cubicBezTo>
                  <a:cubicBezTo>
                    <a:pt x="840" y="1250"/>
                    <a:pt x="1023" y="943"/>
                    <a:pt x="987" y="592"/>
                  </a:cubicBezTo>
                  <a:cubicBezTo>
                    <a:pt x="953" y="256"/>
                    <a:pt x="731" y="1"/>
                    <a:pt x="4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4552913" y="422425"/>
              <a:ext cx="29150" cy="54425"/>
            </a:xfrm>
            <a:custGeom>
              <a:rect b="b" l="l" r="r" t="t"/>
              <a:pathLst>
                <a:path extrusionOk="0" h="2177" w="1166">
                  <a:moveTo>
                    <a:pt x="1126" y="0"/>
                  </a:moveTo>
                  <a:cubicBezTo>
                    <a:pt x="1124" y="0"/>
                    <a:pt x="1121" y="0"/>
                    <a:pt x="1119" y="1"/>
                  </a:cubicBezTo>
                  <a:lnTo>
                    <a:pt x="692" y="84"/>
                  </a:lnTo>
                  <a:cubicBezTo>
                    <a:pt x="607" y="101"/>
                    <a:pt x="529" y="154"/>
                    <a:pt x="488" y="231"/>
                  </a:cubicBezTo>
                  <a:cubicBezTo>
                    <a:pt x="0" y="1158"/>
                    <a:pt x="320" y="2162"/>
                    <a:pt x="324" y="2176"/>
                  </a:cubicBezTo>
                  <a:lnTo>
                    <a:pt x="740" y="2040"/>
                  </a:lnTo>
                  <a:cubicBezTo>
                    <a:pt x="723" y="1988"/>
                    <a:pt x="377" y="878"/>
                    <a:pt x="1146" y="54"/>
                  </a:cubicBezTo>
                  <a:cubicBezTo>
                    <a:pt x="1166" y="32"/>
                    <a:pt x="1152" y="0"/>
                    <a:pt x="1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8"/>
          <p:cNvGrpSpPr/>
          <p:nvPr/>
        </p:nvGrpSpPr>
        <p:grpSpPr>
          <a:xfrm>
            <a:off x="723900" y="684900"/>
            <a:ext cx="2331600" cy="274500"/>
            <a:chOff x="720000" y="540000"/>
            <a:chExt cx="2331600" cy="274500"/>
          </a:xfrm>
        </p:grpSpPr>
        <p:sp>
          <p:nvSpPr>
            <p:cNvPr id="157" name="Google Shape;157;p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a:off x="2783393" y="590851"/>
              <a:ext cx="173819" cy="172772"/>
              <a:chOff x="1979925" y="448850"/>
              <a:chExt cx="79500" cy="79025"/>
            </a:xfrm>
          </p:grpSpPr>
          <p:sp>
            <p:nvSpPr>
              <p:cNvPr id="159" name="Google Shape;159;p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3"/>
        </a:solidFill>
      </p:bgPr>
    </p:bg>
    <p:spTree>
      <p:nvGrpSpPr>
        <p:cNvPr id="161" name="Shape 161"/>
        <p:cNvGrpSpPr/>
        <p:nvPr/>
      </p:nvGrpSpPr>
      <p:grpSpPr>
        <a:xfrm>
          <a:off x="0" y="0"/>
          <a:ext cx="0" cy="0"/>
          <a:chOff x="0" y="0"/>
          <a:chExt cx="0" cy="0"/>
        </a:xfrm>
      </p:grpSpPr>
      <p:sp>
        <p:nvSpPr>
          <p:cNvPr id="162" name="Google Shape;162;p9"/>
          <p:cNvSpPr/>
          <p:nvPr/>
        </p:nvSpPr>
        <p:spPr>
          <a:xfrm rot="-6289639">
            <a:off x="-818352" y="-1831927"/>
            <a:ext cx="8684256" cy="8921804"/>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txBox="1"/>
          <p:nvPr>
            <p:ph type="title"/>
          </p:nvPr>
        </p:nvSpPr>
        <p:spPr>
          <a:xfrm>
            <a:off x="880275" y="1743077"/>
            <a:ext cx="5726100" cy="102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4" name="Google Shape;164;p9"/>
          <p:cNvSpPr txBox="1"/>
          <p:nvPr>
            <p:ph idx="1" type="subTitle"/>
          </p:nvPr>
        </p:nvSpPr>
        <p:spPr>
          <a:xfrm>
            <a:off x="880275" y="2766613"/>
            <a:ext cx="5482200" cy="86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65" name="Google Shape;165;p9"/>
          <p:cNvGrpSpPr/>
          <p:nvPr/>
        </p:nvGrpSpPr>
        <p:grpSpPr>
          <a:xfrm>
            <a:off x="6092400" y="684900"/>
            <a:ext cx="2331600" cy="274500"/>
            <a:chOff x="720000" y="540000"/>
            <a:chExt cx="2331600" cy="274500"/>
          </a:xfrm>
        </p:grpSpPr>
        <p:sp>
          <p:nvSpPr>
            <p:cNvPr id="166" name="Google Shape;166;p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 name="Google Shape;167;p9"/>
            <p:cNvGrpSpPr/>
            <p:nvPr/>
          </p:nvGrpSpPr>
          <p:grpSpPr>
            <a:xfrm>
              <a:off x="2783393" y="590851"/>
              <a:ext cx="173819" cy="172772"/>
              <a:chOff x="1979925" y="448850"/>
              <a:chExt cx="79500" cy="79025"/>
            </a:xfrm>
          </p:grpSpPr>
          <p:sp>
            <p:nvSpPr>
              <p:cNvPr id="168" name="Google Shape;168;p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70" name="Google Shape;170;p9"/>
          <p:cNvPicPr preferRelativeResize="0"/>
          <p:nvPr/>
        </p:nvPicPr>
        <p:blipFill>
          <a:blip r:embed="rId2">
            <a:alphaModFix/>
          </a:blip>
          <a:stretch>
            <a:fillRect/>
          </a:stretch>
        </p:blipFill>
        <p:spPr>
          <a:xfrm rot="-2051358">
            <a:off x="6532692" y="2853255"/>
            <a:ext cx="3915965" cy="380888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71" name="Shape 171"/>
        <p:cNvGrpSpPr/>
        <p:nvPr/>
      </p:nvGrpSpPr>
      <p:grpSpPr>
        <a:xfrm>
          <a:off x="0" y="0"/>
          <a:ext cx="0" cy="0"/>
          <a:chOff x="0" y="0"/>
          <a:chExt cx="0" cy="0"/>
        </a:xfrm>
      </p:grpSpPr>
      <p:sp>
        <p:nvSpPr>
          <p:cNvPr id="172" name="Google Shape;172;p10"/>
          <p:cNvSpPr txBox="1"/>
          <p:nvPr>
            <p:ph type="title"/>
          </p:nvPr>
        </p:nvSpPr>
        <p:spPr>
          <a:xfrm>
            <a:off x="720000" y="1983900"/>
            <a:ext cx="2661300" cy="2509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73" name="Google Shape;173;p10"/>
          <p:cNvSpPr/>
          <p:nvPr/>
        </p:nvSpPr>
        <p:spPr>
          <a:xfrm flipH="1" rot="10800000">
            <a:off x="133350" y="0"/>
            <a:ext cx="4803448" cy="5143449"/>
          </a:xfrm>
          <a:custGeom>
            <a:rect b="b" l="l" r="r" t="t"/>
            <a:pathLst>
              <a:path extrusionOk="0" h="69028" w="64465">
                <a:moveTo>
                  <a:pt x="0" y="1"/>
                </a:moveTo>
                <a:lnTo>
                  <a:pt x="0" y="69027"/>
                </a:lnTo>
                <a:lnTo>
                  <a:pt x="64465" y="69027"/>
                </a:lnTo>
                <a:cubicBezTo>
                  <a:pt x="57959" y="66148"/>
                  <a:pt x="52338" y="61264"/>
                  <a:pt x="48680" y="55158"/>
                </a:cubicBezTo>
                <a:cubicBezTo>
                  <a:pt x="47748" y="53599"/>
                  <a:pt x="46920" y="51888"/>
                  <a:pt x="46945" y="50075"/>
                </a:cubicBezTo>
                <a:cubicBezTo>
                  <a:pt x="46967" y="48634"/>
                  <a:pt x="47530" y="47258"/>
                  <a:pt x="48140" y="45951"/>
                </a:cubicBezTo>
                <a:cubicBezTo>
                  <a:pt x="49756" y="42505"/>
                  <a:pt x="51801" y="39180"/>
                  <a:pt x="52507" y="35440"/>
                </a:cubicBezTo>
                <a:cubicBezTo>
                  <a:pt x="53136" y="32112"/>
                  <a:pt x="52630" y="28576"/>
                  <a:pt x="51090" y="25558"/>
                </a:cubicBezTo>
                <a:cubicBezTo>
                  <a:pt x="49472" y="22379"/>
                  <a:pt x="46781" y="19811"/>
                  <a:pt x="45398" y="16524"/>
                </a:cubicBezTo>
                <a:cubicBezTo>
                  <a:pt x="44287" y="13884"/>
                  <a:pt x="44095" y="10965"/>
                  <a:pt x="43586" y="8145"/>
                </a:cubicBezTo>
                <a:cubicBezTo>
                  <a:pt x="43077" y="5326"/>
                  <a:pt x="42129" y="2403"/>
                  <a:pt x="39942" y="554"/>
                </a:cubicBezTo>
                <a:cubicBezTo>
                  <a:pt x="39707" y="355"/>
                  <a:pt x="39460" y="170"/>
                  <a:pt x="39207" y="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0"/>
          <p:cNvSpPr/>
          <p:nvPr/>
        </p:nvSpPr>
        <p:spPr>
          <a:xfrm>
            <a:off x="-19050" y="-28575"/>
            <a:ext cx="514500" cy="517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5204700" cy="5643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100"/>
              <a:buFont typeface="Lexend"/>
              <a:buNone/>
              <a:defRPr b="1" sz="3100">
                <a:solidFill>
                  <a:schemeClr val="dk1"/>
                </a:solidFill>
                <a:latin typeface="Lexend"/>
                <a:ea typeface="Lexend"/>
                <a:cs typeface="Lexend"/>
                <a:sym typeface="Lexend"/>
              </a:defRPr>
            </a:lvl1pPr>
            <a:lvl2pPr lvl="1"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2pPr>
            <a:lvl3pPr lvl="2"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3pPr>
            <a:lvl4pPr lvl="3"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4pPr>
            <a:lvl5pPr lvl="4"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5pPr>
            <a:lvl6pPr lvl="5"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6pPr>
            <a:lvl7pPr lvl="6"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7pPr>
            <a:lvl8pPr lvl="7"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8pPr>
            <a:lvl9pPr lvl="8"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9pPr>
          </a:lstStyle>
          <a:p/>
        </p:txBody>
      </p:sp>
      <p:sp>
        <p:nvSpPr>
          <p:cNvPr id="7" name="Google Shape;7;p1"/>
          <p:cNvSpPr txBox="1"/>
          <p:nvPr>
            <p:ph idx="1" type="body"/>
          </p:nvPr>
        </p:nvSpPr>
        <p:spPr>
          <a:xfrm>
            <a:off x="720000" y="1237083"/>
            <a:ext cx="7704000" cy="33663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1pPr>
            <a:lvl2pPr indent="-317500" lvl="1" marL="9144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2pPr>
            <a:lvl3pPr indent="-317500" lvl="2" marL="13716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3pPr>
            <a:lvl4pPr indent="-317500" lvl="3" marL="18288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4pPr>
            <a:lvl5pPr indent="-317500" lvl="4" marL="22860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5pPr>
            <a:lvl6pPr indent="-317500" lvl="5" marL="27432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6pPr>
            <a:lvl7pPr indent="-317500" lvl="6" marL="32004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7pPr>
            <a:lvl8pPr indent="-317500" lvl="7" marL="36576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8pPr>
            <a:lvl9pPr indent="-317500" lvl="8" marL="4114800">
              <a:lnSpc>
                <a:spcPct val="100000"/>
              </a:lnSpc>
              <a:spcBef>
                <a:spcPts val="1600"/>
              </a:spcBef>
              <a:spcAft>
                <a:spcPts val="1600"/>
              </a:spcAft>
              <a:buClr>
                <a:schemeClr val="dk1"/>
              </a:buClr>
              <a:buSzPts val="1400"/>
              <a:buFont typeface="Mukta"/>
              <a:buChar char="■"/>
              <a:defRPr>
                <a:solidFill>
                  <a:schemeClr val="dk1"/>
                </a:solidFill>
                <a:latin typeface="Mukta"/>
                <a:ea typeface="Mukta"/>
                <a:cs typeface="Mukta"/>
                <a:sym typeface="Mukt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7"/>
          <p:cNvSpPr/>
          <p:nvPr/>
        </p:nvSpPr>
        <p:spPr>
          <a:xfrm>
            <a:off x="4572000" y="3461675"/>
            <a:ext cx="3841500" cy="5562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7"/>
          <p:cNvSpPr txBox="1"/>
          <p:nvPr>
            <p:ph type="ctrTitle"/>
          </p:nvPr>
        </p:nvSpPr>
        <p:spPr>
          <a:xfrm>
            <a:off x="2385475" y="1106650"/>
            <a:ext cx="6038100" cy="264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0" lang="en" sz="3700">
                <a:solidFill>
                  <a:schemeClr val="dk1"/>
                </a:solidFill>
              </a:rPr>
              <a:t>Detecting</a:t>
            </a:r>
            <a:r>
              <a:rPr b="0" lang="en" sz="3700"/>
              <a:t> </a:t>
            </a:r>
            <a:r>
              <a:rPr b="0" lang="en" sz="3700">
                <a:solidFill>
                  <a:schemeClr val="accent6"/>
                </a:solidFill>
              </a:rPr>
              <a:t>Cyberbullying</a:t>
            </a:r>
            <a:r>
              <a:rPr b="0" lang="en" sz="3700">
                <a:solidFill>
                  <a:schemeClr val="accent1"/>
                </a:solidFill>
              </a:rPr>
              <a:t> </a:t>
            </a:r>
            <a:r>
              <a:rPr b="0" lang="en" sz="3700">
                <a:solidFill>
                  <a:schemeClr val="dk1"/>
                </a:solidFill>
              </a:rPr>
              <a:t>in </a:t>
            </a:r>
            <a:r>
              <a:rPr b="0" lang="en" sz="3700">
                <a:solidFill>
                  <a:schemeClr val="accent1"/>
                </a:solidFill>
              </a:rPr>
              <a:t>Tweets</a:t>
            </a:r>
            <a:r>
              <a:rPr b="0" lang="en" sz="3700">
                <a:solidFill>
                  <a:schemeClr val="dk1"/>
                </a:solidFill>
              </a:rPr>
              <a:t> using Classification</a:t>
            </a:r>
            <a:endParaRPr b="0" sz="3700">
              <a:solidFill>
                <a:schemeClr val="dk1"/>
              </a:solidFill>
            </a:endParaRPr>
          </a:p>
        </p:txBody>
      </p:sp>
      <p:sp>
        <p:nvSpPr>
          <p:cNvPr id="563" name="Google Shape;563;p37"/>
          <p:cNvSpPr txBox="1"/>
          <p:nvPr>
            <p:ph idx="1" type="subTitle"/>
          </p:nvPr>
        </p:nvSpPr>
        <p:spPr>
          <a:xfrm rot="-560">
            <a:off x="4657300" y="3518964"/>
            <a:ext cx="36810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CS4210: Grecia Alvarado, Christopher Koepke, Abdur Rahman, </a:t>
            </a:r>
            <a:r>
              <a:rPr lang="en"/>
              <a:t>Sean Ta</a:t>
            </a:r>
            <a:endParaRPr/>
          </a:p>
        </p:txBody>
      </p:sp>
      <p:cxnSp>
        <p:nvCxnSpPr>
          <p:cNvPr id="564" name="Google Shape;564;p37"/>
          <p:cNvCxnSpPr/>
          <p:nvPr/>
        </p:nvCxnSpPr>
        <p:spPr>
          <a:xfrm>
            <a:off x="4577050" y="3254125"/>
            <a:ext cx="3841500" cy="0"/>
          </a:xfrm>
          <a:prstGeom prst="straightConnector1">
            <a:avLst/>
          </a:prstGeom>
          <a:noFill/>
          <a:ln cap="flat" cmpd="sng" w="9525">
            <a:solidFill>
              <a:schemeClr val="dk2"/>
            </a:solidFill>
            <a:prstDash val="solid"/>
            <a:round/>
            <a:headEnd len="med" w="med" type="none"/>
            <a:tailEnd len="med" w="med" type="none"/>
          </a:ln>
        </p:spPr>
      </p:cxnSp>
      <p:grpSp>
        <p:nvGrpSpPr>
          <p:cNvPr id="565" name="Google Shape;565;p37"/>
          <p:cNvGrpSpPr/>
          <p:nvPr/>
        </p:nvGrpSpPr>
        <p:grpSpPr>
          <a:xfrm rot="-305247">
            <a:off x="3673730" y="4178487"/>
            <a:ext cx="635713" cy="537665"/>
            <a:chOff x="1488250" y="1650750"/>
            <a:chExt cx="211450" cy="178850"/>
          </a:xfrm>
        </p:grpSpPr>
        <p:sp>
          <p:nvSpPr>
            <p:cNvPr id="566" name="Google Shape;566;p37"/>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 name="Google Shape;569;p37"/>
          <p:cNvGrpSpPr/>
          <p:nvPr/>
        </p:nvGrpSpPr>
        <p:grpSpPr>
          <a:xfrm rot="-858253">
            <a:off x="5032280" y="387996"/>
            <a:ext cx="572134" cy="483947"/>
            <a:chOff x="1477075" y="1122475"/>
            <a:chExt cx="237775" cy="201125"/>
          </a:xfrm>
        </p:grpSpPr>
        <p:sp>
          <p:nvSpPr>
            <p:cNvPr id="570" name="Google Shape;570;p37"/>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7"/>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37"/>
          <p:cNvGrpSpPr/>
          <p:nvPr/>
        </p:nvGrpSpPr>
        <p:grpSpPr>
          <a:xfrm rot="-1242584">
            <a:off x="7182490" y="281127"/>
            <a:ext cx="1175161" cy="1272575"/>
            <a:chOff x="6092475" y="0"/>
            <a:chExt cx="1565850" cy="1695650"/>
          </a:xfrm>
        </p:grpSpPr>
        <p:sp>
          <p:nvSpPr>
            <p:cNvPr id="575" name="Google Shape;575;p37"/>
            <p:cNvSpPr/>
            <p:nvPr/>
          </p:nvSpPr>
          <p:spPr>
            <a:xfrm>
              <a:off x="6564550" y="0"/>
              <a:ext cx="1093775" cy="1695650"/>
            </a:xfrm>
            <a:custGeom>
              <a:rect b="b" l="l" r="r" t="t"/>
              <a:pathLst>
                <a:path extrusionOk="0" h="67826" w="43751">
                  <a:moveTo>
                    <a:pt x="4559" y="1"/>
                  </a:moveTo>
                  <a:cubicBezTo>
                    <a:pt x="4500" y="1"/>
                    <a:pt x="4442" y="3"/>
                    <a:pt x="4383" y="8"/>
                  </a:cubicBezTo>
                  <a:lnTo>
                    <a:pt x="1" y="367"/>
                  </a:lnTo>
                  <a:lnTo>
                    <a:pt x="37043" y="39288"/>
                  </a:lnTo>
                  <a:lnTo>
                    <a:pt x="16103" y="67826"/>
                  </a:lnTo>
                  <a:lnTo>
                    <a:pt x="20501" y="67540"/>
                  </a:lnTo>
                  <a:cubicBezTo>
                    <a:pt x="21117" y="67499"/>
                    <a:pt x="21686" y="67197"/>
                    <a:pt x="22066" y="66710"/>
                  </a:cubicBezTo>
                  <a:lnTo>
                    <a:pt x="43078" y="39695"/>
                  </a:lnTo>
                  <a:cubicBezTo>
                    <a:pt x="43750" y="38829"/>
                    <a:pt x="43669" y="37598"/>
                    <a:pt x="42888" y="36830"/>
                  </a:cubicBezTo>
                  <a:lnTo>
                    <a:pt x="6073" y="621"/>
                  </a:lnTo>
                  <a:cubicBezTo>
                    <a:pt x="5667" y="222"/>
                    <a:pt x="5123" y="1"/>
                    <a:pt x="4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7"/>
            <p:cNvSpPr/>
            <p:nvPr/>
          </p:nvSpPr>
          <p:spPr>
            <a:xfrm>
              <a:off x="6092475" y="9175"/>
              <a:ext cx="1441600" cy="1686475"/>
            </a:xfrm>
            <a:custGeom>
              <a:rect b="b" l="l" r="r" t="t"/>
              <a:pathLst>
                <a:path extrusionOk="0" h="67459" w="57664">
                  <a:moveTo>
                    <a:pt x="18556" y="0"/>
                  </a:moveTo>
                  <a:cubicBezTo>
                    <a:pt x="17739" y="0"/>
                    <a:pt x="16929" y="407"/>
                    <a:pt x="16462" y="1180"/>
                  </a:cubicBezTo>
                  <a:lnTo>
                    <a:pt x="561" y="27532"/>
                  </a:lnTo>
                  <a:cubicBezTo>
                    <a:pt x="0" y="28461"/>
                    <a:pt x="120" y="29648"/>
                    <a:pt x="855" y="30446"/>
                  </a:cubicBezTo>
                  <a:lnTo>
                    <a:pt x="11200" y="41684"/>
                  </a:lnTo>
                  <a:cubicBezTo>
                    <a:pt x="11615" y="42135"/>
                    <a:pt x="11845" y="42726"/>
                    <a:pt x="11845" y="43338"/>
                  </a:cubicBezTo>
                  <a:lnTo>
                    <a:pt x="11845" y="53301"/>
                  </a:lnTo>
                  <a:cubicBezTo>
                    <a:pt x="11845" y="54676"/>
                    <a:pt x="12967" y="55744"/>
                    <a:pt x="14281" y="55744"/>
                  </a:cubicBezTo>
                  <a:cubicBezTo>
                    <a:pt x="14442" y="55744"/>
                    <a:pt x="14606" y="55728"/>
                    <a:pt x="14772" y="55694"/>
                  </a:cubicBezTo>
                  <a:lnTo>
                    <a:pt x="21041" y="54423"/>
                  </a:lnTo>
                  <a:cubicBezTo>
                    <a:pt x="21203" y="54390"/>
                    <a:pt x="21365" y="54374"/>
                    <a:pt x="21526" y="54374"/>
                  </a:cubicBezTo>
                  <a:cubicBezTo>
                    <a:pt x="22209" y="54374"/>
                    <a:pt x="22869" y="54660"/>
                    <a:pt x="23337" y="55177"/>
                  </a:cubicBezTo>
                  <a:lnTo>
                    <a:pt x="33726" y="66656"/>
                  </a:lnTo>
                  <a:cubicBezTo>
                    <a:pt x="34212" y="67193"/>
                    <a:pt x="34874" y="67458"/>
                    <a:pt x="35534" y="67458"/>
                  </a:cubicBezTo>
                  <a:cubicBezTo>
                    <a:pt x="36261" y="67458"/>
                    <a:pt x="36986" y="67137"/>
                    <a:pt x="37472" y="66504"/>
                  </a:cubicBezTo>
                  <a:lnTo>
                    <a:pt x="56924" y="41162"/>
                  </a:lnTo>
                  <a:cubicBezTo>
                    <a:pt x="57664" y="40197"/>
                    <a:pt x="57583" y="38837"/>
                    <a:pt x="56733" y="37968"/>
                  </a:cubicBezTo>
                  <a:lnTo>
                    <a:pt x="20298" y="734"/>
                  </a:lnTo>
                  <a:cubicBezTo>
                    <a:pt x="19813" y="239"/>
                    <a:pt x="19182" y="0"/>
                    <a:pt x="18556"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46"/>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Random Forest</a:t>
            </a:r>
            <a:endParaRPr/>
          </a:p>
        </p:txBody>
      </p:sp>
      <p:sp>
        <p:nvSpPr>
          <p:cNvPr id="693" name="Google Shape;693;p46"/>
          <p:cNvSpPr txBox="1"/>
          <p:nvPr/>
        </p:nvSpPr>
        <p:spPr>
          <a:xfrm>
            <a:off x="416050" y="1728225"/>
            <a:ext cx="42267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ukta"/>
                <a:ea typeface="Mukta"/>
                <a:cs typeface="Mukta"/>
                <a:sym typeface="Mukta"/>
              </a:rPr>
              <a:t>As we know, this is an</a:t>
            </a:r>
            <a:r>
              <a:rPr b="1" lang="en" sz="1600">
                <a:latin typeface="Mukta"/>
                <a:ea typeface="Mukta"/>
                <a:cs typeface="Mukta"/>
                <a:sym typeface="Mukta"/>
              </a:rPr>
              <a:t> e</a:t>
            </a:r>
            <a:r>
              <a:rPr b="1" lang="en" sz="1600">
                <a:latin typeface="Mukta"/>
                <a:ea typeface="Mukta"/>
                <a:cs typeface="Mukta"/>
                <a:sym typeface="Mukta"/>
              </a:rPr>
              <a:t>nsemble</a:t>
            </a:r>
            <a:r>
              <a:rPr lang="en" sz="1600">
                <a:latin typeface="Mukta"/>
                <a:ea typeface="Mukta"/>
                <a:cs typeface="Mukta"/>
                <a:sym typeface="Mukta"/>
              </a:rPr>
              <a:t> of different decision tree algorithms.</a:t>
            </a:r>
            <a:endParaRPr sz="1600">
              <a:latin typeface="Mukta"/>
              <a:ea typeface="Mukta"/>
              <a:cs typeface="Mukta"/>
              <a:sym typeface="Mukta"/>
            </a:endParaRPr>
          </a:p>
          <a:p>
            <a:pPr indent="0" lvl="0" marL="0" rtl="0" algn="l">
              <a:spcBef>
                <a:spcPts val="0"/>
              </a:spcBef>
              <a:spcAft>
                <a:spcPts val="0"/>
              </a:spcAft>
              <a:buNone/>
            </a:pPr>
            <a:r>
              <a:t/>
            </a:r>
            <a:endParaRPr sz="1600">
              <a:latin typeface="Mukta"/>
              <a:ea typeface="Mukta"/>
              <a:cs typeface="Mukta"/>
              <a:sym typeface="Mukta"/>
            </a:endParaRPr>
          </a:p>
          <a:p>
            <a:pPr indent="0" lvl="0" marL="0" rtl="0" algn="l">
              <a:lnSpc>
                <a:spcPct val="100000"/>
              </a:lnSpc>
              <a:spcBef>
                <a:spcPts val="0"/>
              </a:spcBef>
              <a:spcAft>
                <a:spcPts val="0"/>
              </a:spcAft>
              <a:buNone/>
            </a:pPr>
            <a:r>
              <a:rPr lang="en" sz="1600">
                <a:solidFill>
                  <a:schemeClr val="dk1"/>
                </a:solidFill>
                <a:latin typeface="Mukta"/>
                <a:ea typeface="Mukta"/>
                <a:cs typeface="Mukta"/>
                <a:sym typeface="Mukta"/>
              </a:rPr>
              <a:t>We were able to achieve an a</a:t>
            </a:r>
            <a:r>
              <a:rPr lang="en" sz="1600">
                <a:solidFill>
                  <a:schemeClr val="dk1"/>
                </a:solidFill>
                <a:latin typeface="Mukta"/>
                <a:ea typeface="Mukta"/>
                <a:cs typeface="Mukta"/>
                <a:sym typeface="Mukta"/>
              </a:rPr>
              <a:t>ccuracy of </a:t>
            </a:r>
            <a:r>
              <a:rPr b="1" lang="en" sz="1600">
                <a:solidFill>
                  <a:schemeClr val="dk1"/>
                </a:solidFill>
                <a:latin typeface="Mukta"/>
                <a:ea typeface="Mukta"/>
                <a:cs typeface="Mukta"/>
                <a:sym typeface="Mukta"/>
              </a:rPr>
              <a:t>84%</a:t>
            </a:r>
            <a:r>
              <a:rPr lang="en" sz="1600">
                <a:solidFill>
                  <a:schemeClr val="dk1"/>
                </a:solidFill>
                <a:latin typeface="Mukta"/>
                <a:ea typeface="Mukta"/>
                <a:cs typeface="Mukta"/>
                <a:sym typeface="Mukta"/>
              </a:rPr>
              <a:t>, and a weighted average recall of </a:t>
            </a:r>
            <a:r>
              <a:rPr b="1" lang="en" sz="1600">
                <a:solidFill>
                  <a:schemeClr val="dk1"/>
                </a:solidFill>
                <a:latin typeface="Mukta"/>
                <a:ea typeface="Mukta"/>
                <a:cs typeface="Mukta"/>
                <a:sym typeface="Mukta"/>
              </a:rPr>
              <a:t>84%</a:t>
            </a:r>
            <a:r>
              <a:rPr lang="en" sz="1600">
                <a:solidFill>
                  <a:schemeClr val="dk1"/>
                </a:solidFill>
                <a:latin typeface="Mukta"/>
                <a:ea typeface="Mukta"/>
                <a:cs typeface="Mukta"/>
                <a:sym typeface="Mukta"/>
              </a:rPr>
              <a:t>.</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rPr lang="en" sz="1600">
                <a:solidFill>
                  <a:schemeClr val="dk1"/>
                </a:solidFill>
                <a:latin typeface="Mukta"/>
                <a:ea typeface="Mukta"/>
                <a:cs typeface="Mukta"/>
                <a:sym typeface="Mukta"/>
              </a:rPr>
              <a:t>Highest F1-scores for this model are ‘age’, ‘ethnicity’, ‘gender’, and ‘religion’.</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rPr lang="en" sz="1600">
                <a:solidFill>
                  <a:schemeClr val="dk1"/>
                </a:solidFill>
                <a:latin typeface="Mukta"/>
                <a:ea typeface="Mukta"/>
                <a:cs typeface="Mukta"/>
                <a:sym typeface="Mukta"/>
              </a:rPr>
              <a:t>Our </a:t>
            </a:r>
            <a:r>
              <a:rPr b="1" lang="en" sz="1600">
                <a:solidFill>
                  <a:schemeClr val="dk1"/>
                </a:solidFill>
                <a:latin typeface="Mukta"/>
                <a:ea typeface="Mukta"/>
                <a:cs typeface="Mukta"/>
                <a:sym typeface="Mukta"/>
              </a:rPr>
              <a:t>Random Forest</a:t>
            </a:r>
            <a:r>
              <a:rPr lang="en" sz="1600">
                <a:solidFill>
                  <a:schemeClr val="dk1"/>
                </a:solidFill>
                <a:latin typeface="Mukta"/>
                <a:ea typeface="Mukta"/>
                <a:cs typeface="Mukta"/>
                <a:sym typeface="Mukta"/>
              </a:rPr>
              <a:t> model will be used for </a:t>
            </a:r>
            <a:r>
              <a:rPr b="1" lang="en" sz="1600">
                <a:solidFill>
                  <a:schemeClr val="dk1"/>
                </a:solidFill>
                <a:latin typeface="Mukta"/>
                <a:ea typeface="Mukta"/>
                <a:cs typeface="Mukta"/>
                <a:sym typeface="Mukta"/>
              </a:rPr>
              <a:t>deployment</a:t>
            </a:r>
            <a:r>
              <a:rPr lang="en" sz="1600">
                <a:solidFill>
                  <a:schemeClr val="dk1"/>
                </a:solidFill>
                <a:latin typeface="Mukta"/>
                <a:ea typeface="Mukta"/>
                <a:cs typeface="Mukta"/>
                <a:sym typeface="Mukta"/>
              </a:rPr>
              <a:t>, if we were requested to build a model for Twitter</a:t>
            </a:r>
            <a:r>
              <a:rPr lang="en" sz="1600">
                <a:solidFill>
                  <a:schemeClr val="dk1"/>
                </a:solidFill>
                <a:latin typeface="Mukta"/>
                <a:ea typeface="Mukta"/>
                <a:cs typeface="Mukta"/>
                <a:sym typeface="Mukta"/>
              </a:rPr>
              <a:t>.</a:t>
            </a:r>
            <a:endParaRPr sz="1600">
              <a:solidFill>
                <a:schemeClr val="dk1"/>
              </a:solidFill>
              <a:latin typeface="Mukta"/>
              <a:ea typeface="Mukta"/>
              <a:cs typeface="Mukta"/>
              <a:sym typeface="Mukta"/>
            </a:endParaRPr>
          </a:p>
        </p:txBody>
      </p:sp>
      <p:pic>
        <p:nvPicPr>
          <p:cNvPr id="694" name="Google Shape;694;p46"/>
          <p:cNvPicPr preferRelativeResize="0"/>
          <p:nvPr/>
        </p:nvPicPr>
        <p:blipFill>
          <a:blip r:embed="rId3">
            <a:alphaModFix/>
          </a:blip>
          <a:stretch>
            <a:fillRect/>
          </a:stretch>
        </p:blipFill>
        <p:spPr>
          <a:xfrm>
            <a:off x="4780849" y="1980416"/>
            <a:ext cx="4114799" cy="2143125"/>
          </a:xfrm>
          <a:prstGeom prst="rect">
            <a:avLst/>
          </a:prstGeom>
          <a:noFill/>
          <a:ln cap="flat" cmpd="sng" w="19050">
            <a:solidFill>
              <a:schemeClr val="accent3"/>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47"/>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700" name="Google Shape;700;p47"/>
          <p:cNvSpPr txBox="1"/>
          <p:nvPr/>
        </p:nvSpPr>
        <p:spPr>
          <a:xfrm>
            <a:off x="1445400" y="1266300"/>
            <a:ext cx="6387300" cy="35064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Font typeface="Mukta"/>
              <a:buChar char="-"/>
            </a:pPr>
            <a:r>
              <a:rPr lang="en">
                <a:latin typeface="Mukta"/>
                <a:ea typeface="Mukta"/>
                <a:cs typeface="Mukta"/>
                <a:sym typeface="Mukta"/>
              </a:rPr>
              <a:t>The accuracy of all three models tested were greater than 75%, with our highest being 84%. </a:t>
            </a:r>
            <a:endParaRPr>
              <a:latin typeface="Mukta"/>
              <a:ea typeface="Mukta"/>
              <a:cs typeface="Mukta"/>
              <a:sym typeface="Mukta"/>
            </a:endParaRPr>
          </a:p>
          <a:p>
            <a:pPr indent="-317500" lvl="0" marL="457200" rtl="0" algn="l">
              <a:lnSpc>
                <a:spcPct val="115000"/>
              </a:lnSpc>
              <a:spcBef>
                <a:spcPts val="0"/>
              </a:spcBef>
              <a:spcAft>
                <a:spcPts val="0"/>
              </a:spcAft>
              <a:buSzPts val="1400"/>
              <a:buFont typeface="Mukta"/>
              <a:buChar char="-"/>
            </a:pPr>
            <a:r>
              <a:rPr lang="en">
                <a:latin typeface="Mukta"/>
                <a:ea typeface="Mukta"/>
                <a:cs typeface="Mukta"/>
                <a:sym typeface="Mukta"/>
              </a:rPr>
              <a:t>We did perform a grid search for all three models using various hyperparameters, but they did not produce higher accuracies, thus we used the default parameters in our </a:t>
            </a:r>
            <a:r>
              <a:rPr lang="en">
                <a:latin typeface="Mukta"/>
                <a:ea typeface="Mukta"/>
                <a:cs typeface="Mukta"/>
                <a:sym typeface="Mukta"/>
              </a:rPr>
              <a:t>final models.</a:t>
            </a:r>
            <a:r>
              <a:rPr lang="en">
                <a:latin typeface="Mukta"/>
                <a:ea typeface="Mukta"/>
                <a:cs typeface="Mukta"/>
                <a:sym typeface="Mukta"/>
              </a:rPr>
              <a:t> </a:t>
            </a:r>
            <a:endParaRPr>
              <a:latin typeface="Mukta"/>
              <a:ea typeface="Mukta"/>
              <a:cs typeface="Mukta"/>
              <a:sym typeface="Mukta"/>
            </a:endParaRPr>
          </a:p>
          <a:p>
            <a:pPr indent="-317500" lvl="0" marL="457200" rtl="0" algn="l">
              <a:lnSpc>
                <a:spcPct val="115000"/>
              </a:lnSpc>
              <a:spcBef>
                <a:spcPts val="0"/>
              </a:spcBef>
              <a:spcAft>
                <a:spcPts val="0"/>
              </a:spcAft>
              <a:buSzPts val="1400"/>
              <a:buFont typeface="Mukta"/>
              <a:buChar char="-"/>
            </a:pPr>
            <a:r>
              <a:rPr lang="en">
                <a:latin typeface="Mukta"/>
                <a:ea typeface="Mukta"/>
                <a:cs typeface="Mukta"/>
                <a:sym typeface="Mukta"/>
              </a:rPr>
              <a:t>Our models might not seem as being highly accurate, when thought about in the context of healthcare; where accuracy and recall are highly important.</a:t>
            </a:r>
            <a:endParaRPr>
              <a:latin typeface="Mukta"/>
              <a:ea typeface="Mukta"/>
              <a:cs typeface="Mukta"/>
              <a:sym typeface="Mukta"/>
            </a:endParaRPr>
          </a:p>
          <a:p>
            <a:pPr indent="-317500" lvl="0" marL="457200" rtl="0" algn="l">
              <a:lnSpc>
                <a:spcPct val="115000"/>
              </a:lnSpc>
              <a:spcBef>
                <a:spcPts val="0"/>
              </a:spcBef>
              <a:spcAft>
                <a:spcPts val="0"/>
              </a:spcAft>
              <a:buSzPts val="1400"/>
              <a:buFont typeface="Mukta"/>
              <a:buChar char="-"/>
            </a:pPr>
            <a:r>
              <a:rPr lang="en">
                <a:latin typeface="Mukta"/>
                <a:ea typeface="Mukta"/>
                <a:cs typeface="Mukta"/>
                <a:sym typeface="Mukta"/>
              </a:rPr>
              <a:t>We are not trying to correctly guess a medical diagnosis, or predict future stock prices, but are instead focused on preventing the possible harm done to individual(s) / group(s) through cyber bullying. We would use these models as a tool to help Twitter moderators </a:t>
            </a:r>
            <a:r>
              <a:rPr lang="en">
                <a:latin typeface="Mukta"/>
                <a:ea typeface="Mukta"/>
                <a:cs typeface="Mukta"/>
                <a:sym typeface="Mukta"/>
              </a:rPr>
              <a:t>achieve</a:t>
            </a:r>
            <a:r>
              <a:rPr lang="en">
                <a:latin typeface="Mukta"/>
                <a:ea typeface="Mukta"/>
                <a:cs typeface="Mukta"/>
                <a:sym typeface="Mukta"/>
              </a:rPr>
              <a:t> these goals, quicker. </a:t>
            </a:r>
            <a:endParaRPr>
              <a:latin typeface="Mukta"/>
              <a:ea typeface="Mukta"/>
              <a:cs typeface="Mukta"/>
              <a:sym typeface="Mukta"/>
            </a:endParaRPr>
          </a:p>
          <a:p>
            <a:pPr indent="0" lvl="0" marL="0" rtl="0" algn="ctr">
              <a:lnSpc>
                <a:spcPct val="115000"/>
              </a:lnSpc>
              <a:spcBef>
                <a:spcPts val="0"/>
              </a:spcBef>
              <a:spcAft>
                <a:spcPts val="0"/>
              </a:spcAft>
              <a:buNone/>
            </a:pPr>
            <a:r>
              <a:rPr b="1" lang="en" sz="1800">
                <a:latin typeface="Mukta"/>
                <a:ea typeface="Mukta"/>
                <a:cs typeface="Mukta"/>
                <a:sym typeface="Mukta"/>
              </a:rPr>
              <a:t>THANK YOU FOR LISTENING TO OUR PRESENTATION!!!</a:t>
            </a:r>
            <a:endParaRPr b="1" sz="1800">
              <a:latin typeface="Mukta"/>
              <a:ea typeface="Mukta"/>
              <a:cs typeface="Mukta"/>
              <a:sym typeface="Mukta"/>
            </a:endParaRPr>
          </a:p>
          <a:p>
            <a:pPr indent="0" lvl="0" marL="0" rtl="0" algn="ctr">
              <a:lnSpc>
                <a:spcPct val="115000"/>
              </a:lnSpc>
              <a:spcBef>
                <a:spcPts val="0"/>
              </a:spcBef>
              <a:spcAft>
                <a:spcPts val="0"/>
              </a:spcAft>
              <a:buNone/>
            </a:pPr>
            <a:r>
              <a:rPr lang="en" sz="1800">
                <a:latin typeface="Mukta"/>
                <a:ea typeface="Mukta"/>
                <a:cs typeface="Mukta"/>
                <a:sym typeface="Mukta"/>
              </a:rPr>
              <a:t>Any Questions?</a:t>
            </a:r>
            <a:endParaRPr sz="1800">
              <a:latin typeface="Mukta"/>
              <a:ea typeface="Mukta"/>
              <a:cs typeface="Mukta"/>
              <a:sym typeface="Mukt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38"/>
          <p:cNvSpPr/>
          <p:nvPr/>
        </p:nvSpPr>
        <p:spPr>
          <a:xfrm>
            <a:off x="4998125" y="1499050"/>
            <a:ext cx="2994300" cy="1246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8"/>
          <p:cNvSpPr/>
          <p:nvPr/>
        </p:nvSpPr>
        <p:spPr>
          <a:xfrm>
            <a:off x="5130485" y="1615388"/>
            <a:ext cx="2742300" cy="365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3" name="Google Shape;583;p38"/>
          <p:cNvCxnSpPr/>
          <p:nvPr/>
        </p:nvCxnSpPr>
        <p:spPr>
          <a:xfrm>
            <a:off x="5174542" y="2635826"/>
            <a:ext cx="2641800" cy="0"/>
          </a:xfrm>
          <a:prstGeom prst="straightConnector1">
            <a:avLst/>
          </a:prstGeom>
          <a:noFill/>
          <a:ln cap="flat" cmpd="sng" w="9525">
            <a:solidFill>
              <a:schemeClr val="dk2"/>
            </a:solidFill>
            <a:prstDash val="solid"/>
            <a:round/>
            <a:headEnd len="med" w="med" type="none"/>
            <a:tailEnd len="med" w="med" type="none"/>
          </a:ln>
        </p:spPr>
      </p:cxnSp>
      <p:sp>
        <p:nvSpPr>
          <p:cNvPr id="584" name="Google Shape;584;p38"/>
          <p:cNvSpPr/>
          <p:nvPr/>
        </p:nvSpPr>
        <p:spPr>
          <a:xfrm>
            <a:off x="7574775" y="2344838"/>
            <a:ext cx="623700" cy="6237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8"/>
          <p:cNvSpPr/>
          <p:nvPr/>
        </p:nvSpPr>
        <p:spPr>
          <a:xfrm>
            <a:off x="1142725" y="3194975"/>
            <a:ext cx="2994300" cy="1246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8"/>
          <p:cNvSpPr/>
          <p:nvPr/>
        </p:nvSpPr>
        <p:spPr>
          <a:xfrm>
            <a:off x="1275085" y="3311325"/>
            <a:ext cx="2742300" cy="365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7" name="Google Shape;587;p38"/>
          <p:cNvCxnSpPr/>
          <p:nvPr/>
        </p:nvCxnSpPr>
        <p:spPr>
          <a:xfrm>
            <a:off x="1319142" y="4331764"/>
            <a:ext cx="2641800" cy="0"/>
          </a:xfrm>
          <a:prstGeom prst="straightConnector1">
            <a:avLst/>
          </a:prstGeom>
          <a:noFill/>
          <a:ln cap="flat" cmpd="sng" w="9525">
            <a:solidFill>
              <a:schemeClr val="dk2"/>
            </a:solidFill>
            <a:prstDash val="solid"/>
            <a:round/>
            <a:headEnd len="med" w="med" type="none"/>
            <a:tailEnd len="med" w="med" type="none"/>
          </a:ln>
        </p:spPr>
      </p:cxnSp>
      <p:sp>
        <p:nvSpPr>
          <p:cNvPr id="588" name="Google Shape;588;p38"/>
          <p:cNvSpPr/>
          <p:nvPr/>
        </p:nvSpPr>
        <p:spPr>
          <a:xfrm>
            <a:off x="3719375" y="4040775"/>
            <a:ext cx="623700" cy="6237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8"/>
          <p:cNvSpPr/>
          <p:nvPr/>
        </p:nvSpPr>
        <p:spPr>
          <a:xfrm>
            <a:off x="1146125" y="1499050"/>
            <a:ext cx="2994300" cy="1246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8"/>
          <p:cNvSpPr/>
          <p:nvPr/>
        </p:nvSpPr>
        <p:spPr>
          <a:xfrm>
            <a:off x="1278485" y="1615388"/>
            <a:ext cx="2742300" cy="365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1" name="Google Shape;591;p38"/>
          <p:cNvCxnSpPr/>
          <p:nvPr/>
        </p:nvCxnSpPr>
        <p:spPr>
          <a:xfrm>
            <a:off x="1322542" y="2635826"/>
            <a:ext cx="2641800" cy="0"/>
          </a:xfrm>
          <a:prstGeom prst="straightConnector1">
            <a:avLst/>
          </a:prstGeom>
          <a:noFill/>
          <a:ln cap="flat" cmpd="sng" w="9525">
            <a:solidFill>
              <a:schemeClr val="dk2"/>
            </a:solidFill>
            <a:prstDash val="solid"/>
            <a:round/>
            <a:headEnd len="med" w="med" type="none"/>
            <a:tailEnd len="med" w="med" type="none"/>
          </a:ln>
        </p:spPr>
      </p:cxnSp>
      <p:sp>
        <p:nvSpPr>
          <p:cNvPr id="592" name="Google Shape;592;p38"/>
          <p:cNvSpPr txBox="1"/>
          <p:nvPr>
            <p:ph type="title"/>
          </p:nvPr>
        </p:nvSpPr>
        <p:spPr>
          <a:xfrm>
            <a:off x="1422600" y="1627237"/>
            <a:ext cx="2475900" cy="35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Problem Statement</a:t>
            </a:r>
            <a:endParaRPr sz="1800"/>
          </a:p>
        </p:txBody>
      </p:sp>
      <p:sp>
        <p:nvSpPr>
          <p:cNvPr id="593" name="Google Shape;593;p38"/>
          <p:cNvSpPr txBox="1"/>
          <p:nvPr>
            <p:ph idx="1" type="subTitle"/>
          </p:nvPr>
        </p:nvSpPr>
        <p:spPr>
          <a:xfrm>
            <a:off x="1278485" y="2028688"/>
            <a:ext cx="2742300" cy="49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 to our problem and motivation</a:t>
            </a:r>
            <a:endParaRPr/>
          </a:p>
        </p:txBody>
      </p:sp>
      <p:sp>
        <p:nvSpPr>
          <p:cNvPr id="594" name="Google Shape;594;p38"/>
          <p:cNvSpPr txBox="1"/>
          <p:nvPr>
            <p:ph idx="4" type="title"/>
          </p:nvPr>
        </p:nvSpPr>
        <p:spPr>
          <a:xfrm>
            <a:off x="1400881" y="3305440"/>
            <a:ext cx="2478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Visualization</a:t>
            </a:r>
            <a:endParaRPr/>
          </a:p>
        </p:txBody>
      </p:sp>
      <p:sp>
        <p:nvSpPr>
          <p:cNvPr id="595" name="Google Shape;595;p38"/>
          <p:cNvSpPr txBox="1"/>
          <p:nvPr>
            <p:ph idx="5" type="subTitle"/>
          </p:nvPr>
        </p:nvSpPr>
        <p:spPr>
          <a:xfrm>
            <a:off x="1242775" y="3662712"/>
            <a:ext cx="2641800" cy="6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t>Quick</a:t>
            </a:r>
            <a:r>
              <a:rPr lang="en" sz="1300"/>
              <a:t> view of most frequent words through word clouds and n-grams</a:t>
            </a:r>
            <a:endParaRPr sz="1300"/>
          </a:p>
        </p:txBody>
      </p:sp>
      <p:sp>
        <p:nvSpPr>
          <p:cNvPr id="596" name="Google Shape;596;p38"/>
          <p:cNvSpPr txBox="1"/>
          <p:nvPr>
            <p:ph idx="6" type="title"/>
          </p:nvPr>
        </p:nvSpPr>
        <p:spPr>
          <a:xfrm>
            <a:off x="5262631" y="1615615"/>
            <a:ext cx="2478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Dataset/Preprocessing</a:t>
            </a:r>
            <a:endParaRPr sz="1500"/>
          </a:p>
        </p:txBody>
      </p:sp>
      <p:sp>
        <p:nvSpPr>
          <p:cNvPr id="597" name="Google Shape;597;p38"/>
          <p:cNvSpPr txBox="1"/>
          <p:nvPr>
            <p:ph idx="7" type="subTitle"/>
          </p:nvPr>
        </p:nvSpPr>
        <p:spPr>
          <a:xfrm>
            <a:off x="5170975" y="2027200"/>
            <a:ext cx="2641800" cy="50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Dataset overview and data cleaning to prepare for our models</a:t>
            </a:r>
            <a:endParaRPr/>
          </a:p>
        </p:txBody>
      </p:sp>
      <p:sp>
        <p:nvSpPr>
          <p:cNvPr id="598" name="Google Shape;598;p38"/>
          <p:cNvSpPr txBox="1"/>
          <p:nvPr>
            <p:ph idx="15"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Overview</a:t>
            </a:r>
            <a:endParaRPr>
              <a:solidFill>
                <a:schemeClr val="lt1"/>
              </a:solidFill>
            </a:endParaRPr>
          </a:p>
        </p:txBody>
      </p:sp>
      <p:sp>
        <p:nvSpPr>
          <p:cNvPr id="599" name="Google Shape;599;p38"/>
          <p:cNvSpPr/>
          <p:nvPr/>
        </p:nvSpPr>
        <p:spPr>
          <a:xfrm>
            <a:off x="3722775" y="2344838"/>
            <a:ext cx="623700" cy="6237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8"/>
          <p:cNvSpPr/>
          <p:nvPr/>
        </p:nvSpPr>
        <p:spPr>
          <a:xfrm>
            <a:off x="4994725" y="3194975"/>
            <a:ext cx="2994300" cy="1246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8"/>
          <p:cNvSpPr/>
          <p:nvPr/>
        </p:nvSpPr>
        <p:spPr>
          <a:xfrm>
            <a:off x="5127085" y="3311325"/>
            <a:ext cx="2742300" cy="365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2" name="Google Shape;602;p38"/>
          <p:cNvCxnSpPr/>
          <p:nvPr/>
        </p:nvCxnSpPr>
        <p:spPr>
          <a:xfrm>
            <a:off x="5171142" y="4331764"/>
            <a:ext cx="2641800" cy="0"/>
          </a:xfrm>
          <a:prstGeom prst="straightConnector1">
            <a:avLst/>
          </a:prstGeom>
          <a:noFill/>
          <a:ln cap="flat" cmpd="sng" w="9525">
            <a:solidFill>
              <a:schemeClr val="dk2"/>
            </a:solidFill>
            <a:prstDash val="solid"/>
            <a:round/>
            <a:headEnd len="med" w="med" type="none"/>
            <a:tailEnd len="med" w="med" type="none"/>
          </a:ln>
        </p:spPr>
      </p:cxnSp>
      <p:sp>
        <p:nvSpPr>
          <p:cNvPr id="603" name="Google Shape;603;p38"/>
          <p:cNvSpPr/>
          <p:nvPr/>
        </p:nvSpPr>
        <p:spPr>
          <a:xfrm>
            <a:off x="7571375" y="4040775"/>
            <a:ext cx="623700" cy="6237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8"/>
          <p:cNvSpPr txBox="1"/>
          <p:nvPr>
            <p:ph idx="8" type="title"/>
          </p:nvPr>
        </p:nvSpPr>
        <p:spPr>
          <a:xfrm>
            <a:off x="5259231" y="3320352"/>
            <a:ext cx="2478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900"/>
              <a:t>Modeling/Analysis</a:t>
            </a:r>
            <a:endParaRPr sz="1900"/>
          </a:p>
        </p:txBody>
      </p:sp>
      <p:sp>
        <p:nvSpPr>
          <p:cNvPr id="605" name="Google Shape;605;p38"/>
          <p:cNvSpPr txBox="1"/>
          <p:nvPr>
            <p:ph idx="9" type="subTitle"/>
          </p:nvPr>
        </p:nvSpPr>
        <p:spPr>
          <a:xfrm>
            <a:off x="5126625" y="3723138"/>
            <a:ext cx="2743200" cy="50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Multinomial Naive Bayes, Random Forest, </a:t>
            </a:r>
            <a:r>
              <a:rPr lang="en"/>
              <a:t>Logistic</a:t>
            </a:r>
            <a:r>
              <a:rPr lang="en"/>
              <a:t> Regression</a:t>
            </a:r>
            <a:endParaRPr/>
          </a:p>
        </p:txBody>
      </p:sp>
      <p:grpSp>
        <p:nvGrpSpPr>
          <p:cNvPr id="606" name="Google Shape;606;p38"/>
          <p:cNvGrpSpPr/>
          <p:nvPr/>
        </p:nvGrpSpPr>
        <p:grpSpPr>
          <a:xfrm>
            <a:off x="8122280" y="1402383"/>
            <a:ext cx="672674" cy="693647"/>
            <a:chOff x="584773" y="2966450"/>
            <a:chExt cx="423252" cy="436448"/>
          </a:xfrm>
        </p:grpSpPr>
        <p:sp>
          <p:nvSpPr>
            <p:cNvPr id="607" name="Google Shape;607;p38"/>
            <p:cNvSpPr/>
            <p:nvPr/>
          </p:nvSpPr>
          <p:spPr>
            <a:xfrm>
              <a:off x="584773" y="2966450"/>
              <a:ext cx="202340" cy="433557"/>
            </a:xfrm>
            <a:custGeom>
              <a:rect b="b" l="l" r="r" t="t"/>
              <a:pathLst>
                <a:path extrusionOk="0" h="12747" w="5949">
                  <a:moveTo>
                    <a:pt x="2695" y="1"/>
                  </a:moveTo>
                  <a:cubicBezTo>
                    <a:pt x="2418" y="1"/>
                    <a:pt x="2169" y="191"/>
                    <a:pt x="2103" y="470"/>
                  </a:cubicBezTo>
                  <a:lnTo>
                    <a:pt x="77" y="9074"/>
                  </a:lnTo>
                  <a:cubicBezTo>
                    <a:pt x="1" y="9397"/>
                    <a:pt x="199" y="9723"/>
                    <a:pt x="522" y="9803"/>
                  </a:cubicBezTo>
                  <a:lnTo>
                    <a:pt x="2308" y="10248"/>
                  </a:lnTo>
                  <a:lnTo>
                    <a:pt x="2980" y="10344"/>
                  </a:lnTo>
                  <a:lnTo>
                    <a:pt x="3578" y="12143"/>
                  </a:lnTo>
                  <a:cubicBezTo>
                    <a:pt x="3650" y="12360"/>
                    <a:pt x="3836" y="12517"/>
                    <a:pt x="4062" y="12552"/>
                  </a:cubicBezTo>
                  <a:lnTo>
                    <a:pt x="5298" y="12747"/>
                  </a:lnTo>
                  <a:lnTo>
                    <a:pt x="5817" y="11544"/>
                  </a:lnTo>
                  <a:lnTo>
                    <a:pt x="5948" y="539"/>
                  </a:lnTo>
                  <a:lnTo>
                    <a:pt x="2797" y="9"/>
                  </a:lnTo>
                  <a:cubicBezTo>
                    <a:pt x="2763" y="3"/>
                    <a:pt x="2729" y="1"/>
                    <a:pt x="26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8"/>
            <p:cNvSpPr/>
            <p:nvPr/>
          </p:nvSpPr>
          <p:spPr>
            <a:xfrm>
              <a:off x="637833" y="2975531"/>
              <a:ext cx="370192" cy="427367"/>
            </a:xfrm>
            <a:custGeom>
              <a:rect b="b" l="l" r="r" t="t"/>
              <a:pathLst>
                <a:path extrusionOk="0" h="12565" w="10884">
                  <a:moveTo>
                    <a:pt x="2950" y="1"/>
                  </a:moveTo>
                  <a:cubicBezTo>
                    <a:pt x="2672" y="1"/>
                    <a:pt x="2422" y="188"/>
                    <a:pt x="2350" y="466"/>
                  </a:cubicBezTo>
                  <a:lnTo>
                    <a:pt x="93" y="9191"/>
                  </a:lnTo>
                  <a:cubicBezTo>
                    <a:pt x="1" y="9549"/>
                    <a:pt x="240" y="9909"/>
                    <a:pt x="607" y="9961"/>
                  </a:cubicBezTo>
                  <a:lnTo>
                    <a:pt x="2581" y="10243"/>
                  </a:lnTo>
                  <a:cubicBezTo>
                    <a:pt x="2834" y="10279"/>
                    <a:pt x="3039" y="10466"/>
                    <a:pt x="3097" y="10715"/>
                  </a:cubicBezTo>
                  <a:lnTo>
                    <a:pt x="3423" y="12086"/>
                  </a:lnTo>
                  <a:cubicBezTo>
                    <a:pt x="3495" y="12391"/>
                    <a:pt x="3761" y="12565"/>
                    <a:pt x="4031" y="12565"/>
                  </a:cubicBezTo>
                  <a:cubicBezTo>
                    <a:pt x="4210" y="12565"/>
                    <a:pt x="4391" y="12488"/>
                    <a:pt x="4518" y="12324"/>
                  </a:cubicBezTo>
                  <a:lnTo>
                    <a:pt x="5545" y="10997"/>
                  </a:lnTo>
                  <a:cubicBezTo>
                    <a:pt x="5664" y="10843"/>
                    <a:pt x="5845" y="10756"/>
                    <a:pt x="6036" y="10756"/>
                  </a:cubicBezTo>
                  <a:cubicBezTo>
                    <a:pt x="6065" y="10756"/>
                    <a:pt x="6094" y="10758"/>
                    <a:pt x="6123" y="10762"/>
                  </a:cubicBezTo>
                  <a:lnTo>
                    <a:pt x="8129" y="11042"/>
                  </a:lnTo>
                  <a:cubicBezTo>
                    <a:pt x="8158" y="11046"/>
                    <a:pt x="8187" y="11048"/>
                    <a:pt x="8216" y="11048"/>
                  </a:cubicBezTo>
                  <a:cubicBezTo>
                    <a:pt x="8499" y="11048"/>
                    <a:pt x="8751" y="10853"/>
                    <a:pt x="8819" y="10569"/>
                  </a:cubicBezTo>
                  <a:lnTo>
                    <a:pt x="10803" y="2192"/>
                  </a:lnTo>
                  <a:cubicBezTo>
                    <a:pt x="10884" y="1850"/>
                    <a:pt x="10664" y="1508"/>
                    <a:pt x="10319" y="1440"/>
                  </a:cubicBezTo>
                  <a:lnTo>
                    <a:pt x="3072" y="13"/>
                  </a:lnTo>
                  <a:cubicBezTo>
                    <a:pt x="3031" y="4"/>
                    <a:pt x="2990" y="1"/>
                    <a:pt x="2950"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38"/>
          <p:cNvGrpSpPr/>
          <p:nvPr/>
        </p:nvGrpSpPr>
        <p:grpSpPr>
          <a:xfrm rot="-660510">
            <a:off x="8513781" y="1772110"/>
            <a:ext cx="523162" cy="527643"/>
            <a:chOff x="1800663" y="1153014"/>
            <a:chExt cx="174987" cy="176486"/>
          </a:xfrm>
        </p:grpSpPr>
        <p:sp>
          <p:nvSpPr>
            <p:cNvPr id="610" name="Google Shape;610;p38"/>
            <p:cNvSpPr/>
            <p:nvPr/>
          </p:nvSpPr>
          <p:spPr>
            <a:xfrm>
              <a:off x="1811400" y="1165275"/>
              <a:ext cx="164250" cy="164225"/>
            </a:xfrm>
            <a:custGeom>
              <a:rect b="b" l="l" r="r" t="t"/>
              <a:pathLst>
                <a:path extrusionOk="0" h="6569" w="6570">
                  <a:moveTo>
                    <a:pt x="469" y="0"/>
                  </a:moveTo>
                  <a:cubicBezTo>
                    <a:pt x="210" y="0"/>
                    <a:pt x="0" y="210"/>
                    <a:pt x="0" y="469"/>
                  </a:cubicBezTo>
                  <a:lnTo>
                    <a:pt x="0" y="6100"/>
                  </a:lnTo>
                  <a:cubicBezTo>
                    <a:pt x="0" y="6359"/>
                    <a:pt x="210" y="6569"/>
                    <a:pt x="469" y="6569"/>
                  </a:cubicBezTo>
                  <a:lnTo>
                    <a:pt x="6100" y="6569"/>
                  </a:lnTo>
                  <a:cubicBezTo>
                    <a:pt x="6359" y="6569"/>
                    <a:pt x="6569" y="6359"/>
                    <a:pt x="6569" y="6100"/>
                  </a:cubicBezTo>
                  <a:lnTo>
                    <a:pt x="6569" y="469"/>
                  </a:lnTo>
                  <a:cubicBezTo>
                    <a:pt x="6569" y="211"/>
                    <a:pt x="6359" y="0"/>
                    <a:pt x="6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8"/>
            <p:cNvSpPr/>
            <p:nvPr/>
          </p:nvSpPr>
          <p:spPr>
            <a:xfrm>
              <a:off x="1800663" y="1153014"/>
              <a:ext cx="160251" cy="160275"/>
            </a:xfrm>
            <a:custGeom>
              <a:rect b="b" l="l" r="r" t="t"/>
              <a:pathLst>
                <a:path extrusionOk="0" h="6570" w="6569">
                  <a:moveTo>
                    <a:pt x="541" y="1"/>
                  </a:moveTo>
                  <a:cubicBezTo>
                    <a:pt x="243" y="1"/>
                    <a:pt x="0" y="244"/>
                    <a:pt x="0" y="543"/>
                  </a:cubicBezTo>
                  <a:lnTo>
                    <a:pt x="0" y="6028"/>
                  </a:lnTo>
                  <a:cubicBezTo>
                    <a:pt x="0" y="6327"/>
                    <a:pt x="243" y="6570"/>
                    <a:pt x="541" y="6570"/>
                  </a:cubicBezTo>
                  <a:lnTo>
                    <a:pt x="6027" y="6570"/>
                  </a:lnTo>
                  <a:cubicBezTo>
                    <a:pt x="6326" y="6570"/>
                    <a:pt x="6568" y="6327"/>
                    <a:pt x="6568" y="6028"/>
                  </a:cubicBezTo>
                  <a:lnTo>
                    <a:pt x="6568" y="543"/>
                  </a:lnTo>
                  <a:cubicBezTo>
                    <a:pt x="6568" y="244"/>
                    <a:pt x="6326" y="1"/>
                    <a:pt x="6027"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8"/>
            <p:cNvSpPr/>
            <p:nvPr/>
          </p:nvSpPr>
          <p:spPr>
            <a:xfrm>
              <a:off x="1844300" y="1176925"/>
              <a:ext cx="72800" cy="88625"/>
            </a:xfrm>
            <a:custGeom>
              <a:rect b="b" l="l" r="r" t="t"/>
              <a:pathLst>
                <a:path extrusionOk="0" h="3545" w="2912">
                  <a:moveTo>
                    <a:pt x="1443" y="285"/>
                  </a:moveTo>
                  <a:cubicBezTo>
                    <a:pt x="1903" y="285"/>
                    <a:pt x="2279" y="660"/>
                    <a:pt x="2279" y="1121"/>
                  </a:cubicBezTo>
                  <a:lnTo>
                    <a:pt x="2279" y="1497"/>
                  </a:lnTo>
                  <a:lnTo>
                    <a:pt x="606" y="1497"/>
                  </a:lnTo>
                  <a:lnTo>
                    <a:pt x="606" y="1121"/>
                  </a:lnTo>
                  <a:cubicBezTo>
                    <a:pt x="606" y="660"/>
                    <a:pt x="982" y="285"/>
                    <a:pt x="1443" y="285"/>
                  </a:cubicBezTo>
                  <a:close/>
                  <a:moveTo>
                    <a:pt x="1443" y="1"/>
                  </a:moveTo>
                  <a:cubicBezTo>
                    <a:pt x="825" y="1"/>
                    <a:pt x="322" y="503"/>
                    <a:pt x="322" y="1121"/>
                  </a:cubicBezTo>
                  <a:lnTo>
                    <a:pt x="322" y="1498"/>
                  </a:lnTo>
                  <a:lnTo>
                    <a:pt x="315" y="1498"/>
                  </a:lnTo>
                  <a:cubicBezTo>
                    <a:pt x="141" y="1498"/>
                    <a:pt x="1" y="1639"/>
                    <a:pt x="1" y="1812"/>
                  </a:cubicBezTo>
                  <a:lnTo>
                    <a:pt x="1" y="3230"/>
                  </a:lnTo>
                  <a:cubicBezTo>
                    <a:pt x="1" y="3404"/>
                    <a:pt x="141" y="3544"/>
                    <a:pt x="315" y="3544"/>
                  </a:cubicBezTo>
                  <a:lnTo>
                    <a:pt x="2596" y="3544"/>
                  </a:lnTo>
                  <a:cubicBezTo>
                    <a:pt x="2770" y="3544"/>
                    <a:pt x="2912" y="3404"/>
                    <a:pt x="2912" y="3230"/>
                  </a:cubicBezTo>
                  <a:lnTo>
                    <a:pt x="2912" y="1812"/>
                  </a:lnTo>
                  <a:cubicBezTo>
                    <a:pt x="2912" y="1639"/>
                    <a:pt x="2771" y="1498"/>
                    <a:pt x="2596" y="1498"/>
                  </a:cubicBezTo>
                  <a:lnTo>
                    <a:pt x="2562" y="1498"/>
                  </a:lnTo>
                  <a:lnTo>
                    <a:pt x="2562" y="1121"/>
                  </a:lnTo>
                  <a:cubicBezTo>
                    <a:pt x="2562" y="503"/>
                    <a:pt x="2060" y="1"/>
                    <a:pt x="1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8"/>
            <p:cNvSpPr/>
            <p:nvPr/>
          </p:nvSpPr>
          <p:spPr>
            <a:xfrm>
              <a:off x="1870975" y="1223425"/>
              <a:ext cx="18950" cy="31675"/>
            </a:xfrm>
            <a:custGeom>
              <a:rect b="b" l="l" r="r" t="t"/>
              <a:pathLst>
                <a:path extrusionOk="0" h="1267" w="758">
                  <a:moveTo>
                    <a:pt x="393" y="1"/>
                  </a:moveTo>
                  <a:cubicBezTo>
                    <a:pt x="368" y="1"/>
                    <a:pt x="343" y="3"/>
                    <a:pt x="318" y="8"/>
                  </a:cubicBezTo>
                  <a:cubicBezTo>
                    <a:pt x="179" y="36"/>
                    <a:pt x="64" y="149"/>
                    <a:pt x="35" y="288"/>
                  </a:cubicBezTo>
                  <a:cubicBezTo>
                    <a:pt x="0" y="454"/>
                    <a:pt x="80" y="606"/>
                    <a:pt x="208" y="681"/>
                  </a:cubicBezTo>
                  <a:cubicBezTo>
                    <a:pt x="234" y="697"/>
                    <a:pt x="249" y="726"/>
                    <a:pt x="241" y="754"/>
                  </a:cubicBezTo>
                  <a:lnTo>
                    <a:pt x="178" y="989"/>
                  </a:lnTo>
                  <a:cubicBezTo>
                    <a:pt x="140" y="1129"/>
                    <a:pt x="245" y="1266"/>
                    <a:pt x="390" y="1266"/>
                  </a:cubicBezTo>
                  <a:cubicBezTo>
                    <a:pt x="535" y="1266"/>
                    <a:pt x="639" y="1129"/>
                    <a:pt x="601" y="989"/>
                  </a:cubicBezTo>
                  <a:lnTo>
                    <a:pt x="539" y="757"/>
                  </a:lnTo>
                  <a:cubicBezTo>
                    <a:pt x="530" y="728"/>
                    <a:pt x="546" y="698"/>
                    <a:pt x="573" y="683"/>
                  </a:cubicBezTo>
                  <a:cubicBezTo>
                    <a:pt x="683" y="621"/>
                    <a:pt x="758" y="502"/>
                    <a:pt x="758" y="366"/>
                  </a:cubicBezTo>
                  <a:cubicBezTo>
                    <a:pt x="758" y="164"/>
                    <a:pt x="594" y="1"/>
                    <a:pt x="393"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8"/>
            <p:cNvSpPr/>
            <p:nvPr/>
          </p:nvSpPr>
          <p:spPr>
            <a:xfrm>
              <a:off x="1844300" y="1271200"/>
              <a:ext cx="72800" cy="6775"/>
            </a:xfrm>
            <a:custGeom>
              <a:rect b="b" l="l" r="r" t="t"/>
              <a:pathLst>
                <a:path extrusionOk="0" h="271" w="2912">
                  <a:moveTo>
                    <a:pt x="135" y="1"/>
                  </a:moveTo>
                  <a:cubicBezTo>
                    <a:pt x="61" y="1"/>
                    <a:pt x="1" y="61"/>
                    <a:pt x="1" y="135"/>
                  </a:cubicBezTo>
                  <a:cubicBezTo>
                    <a:pt x="1" y="210"/>
                    <a:pt x="61" y="271"/>
                    <a:pt x="135" y="271"/>
                  </a:cubicBezTo>
                  <a:lnTo>
                    <a:pt x="2776" y="271"/>
                  </a:lnTo>
                  <a:cubicBezTo>
                    <a:pt x="2850" y="271"/>
                    <a:pt x="2912" y="210"/>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8"/>
            <p:cNvSpPr/>
            <p:nvPr/>
          </p:nvSpPr>
          <p:spPr>
            <a:xfrm>
              <a:off x="1844300" y="1282625"/>
              <a:ext cx="72800" cy="6750"/>
            </a:xfrm>
            <a:custGeom>
              <a:rect b="b" l="l" r="r" t="t"/>
              <a:pathLst>
                <a:path extrusionOk="0" h="270" w="2912">
                  <a:moveTo>
                    <a:pt x="135" y="1"/>
                  </a:moveTo>
                  <a:cubicBezTo>
                    <a:pt x="61" y="1"/>
                    <a:pt x="1" y="61"/>
                    <a:pt x="1" y="135"/>
                  </a:cubicBezTo>
                  <a:cubicBezTo>
                    <a:pt x="1" y="209"/>
                    <a:pt x="61" y="270"/>
                    <a:pt x="135" y="270"/>
                  </a:cubicBezTo>
                  <a:lnTo>
                    <a:pt x="2776" y="270"/>
                  </a:lnTo>
                  <a:cubicBezTo>
                    <a:pt x="2850" y="270"/>
                    <a:pt x="2912" y="209"/>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38"/>
          <p:cNvGrpSpPr/>
          <p:nvPr/>
        </p:nvGrpSpPr>
        <p:grpSpPr>
          <a:xfrm>
            <a:off x="606661" y="4133673"/>
            <a:ext cx="853599" cy="756252"/>
            <a:chOff x="1399025" y="2076850"/>
            <a:chExt cx="943725" cy="836100"/>
          </a:xfrm>
        </p:grpSpPr>
        <p:sp>
          <p:nvSpPr>
            <p:cNvPr id="617" name="Google Shape;617;p38"/>
            <p:cNvSpPr/>
            <p:nvPr/>
          </p:nvSpPr>
          <p:spPr>
            <a:xfrm>
              <a:off x="1415050" y="2076850"/>
              <a:ext cx="927700" cy="836100"/>
            </a:xfrm>
            <a:custGeom>
              <a:rect b="b" l="l" r="r" t="t"/>
              <a:pathLst>
                <a:path extrusionOk="0" h="33444" w="37108">
                  <a:moveTo>
                    <a:pt x="10840" y="1"/>
                  </a:moveTo>
                  <a:cubicBezTo>
                    <a:pt x="10782" y="1"/>
                    <a:pt x="10723" y="7"/>
                    <a:pt x="10665" y="20"/>
                  </a:cubicBezTo>
                  <a:lnTo>
                    <a:pt x="9858" y="200"/>
                  </a:lnTo>
                  <a:lnTo>
                    <a:pt x="9929" y="1064"/>
                  </a:lnTo>
                  <a:lnTo>
                    <a:pt x="0" y="17920"/>
                  </a:lnTo>
                  <a:lnTo>
                    <a:pt x="9635" y="23529"/>
                  </a:lnTo>
                  <a:lnTo>
                    <a:pt x="10511" y="29352"/>
                  </a:lnTo>
                  <a:lnTo>
                    <a:pt x="10787" y="30590"/>
                  </a:lnTo>
                  <a:lnTo>
                    <a:pt x="11502" y="30590"/>
                  </a:lnTo>
                  <a:cubicBezTo>
                    <a:pt x="11603" y="30590"/>
                    <a:pt x="11702" y="30571"/>
                    <a:pt x="11796" y="30535"/>
                  </a:cubicBezTo>
                  <a:lnTo>
                    <a:pt x="17685" y="28214"/>
                  </a:lnTo>
                  <a:lnTo>
                    <a:pt x="25990" y="33444"/>
                  </a:lnTo>
                  <a:lnTo>
                    <a:pt x="26843" y="33294"/>
                  </a:lnTo>
                  <a:cubicBezTo>
                    <a:pt x="27076" y="33253"/>
                    <a:pt x="27280" y="33112"/>
                    <a:pt x="27399" y="32907"/>
                  </a:cubicBezTo>
                  <a:lnTo>
                    <a:pt x="36887" y="16622"/>
                  </a:lnTo>
                  <a:cubicBezTo>
                    <a:pt x="37108" y="16244"/>
                    <a:pt x="36985" y="15758"/>
                    <a:pt x="36610" y="15531"/>
                  </a:cubicBezTo>
                  <a:lnTo>
                    <a:pt x="11257" y="117"/>
                  </a:lnTo>
                  <a:cubicBezTo>
                    <a:pt x="11131" y="40"/>
                    <a:pt x="10986" y="1"/>
                    <a:pt x="108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8"/>
            <p:cNvSpPr/>
            <p:nvPr/>
          </p:nvSpPr>
          <p:spPr>
            <a:xfrm>
              <a:off x="1399025" y="2080575"/>
              <a:ext cx="921075" cy="832375"/>
            </a:xfrm>
            <a:custGeom>
              <a:rect b="b" l="l" r="r" t="t"/>
              <a:pathLst>
                <a:path extrusionOk="0" h="33295" w="36843">
                  <a:moveTo>
                    <a:pt x="10808" y="1"/>
                  </a:moveTo>
                  <a:cubicBezTo>
                    <a:pt x="10469" y="1"/>
                    <a:pt x="10139" y="175"/>
                    <a:pt x="9955" y="488"/>
                  </a:cubicBezTo>
                  <a:lnTo>
                    <a:pt x="278" y="16915"/>
                  </a:lnTo>
                  <a:cubicBezTo>
                    <a:pt x="0" y="17387"/>
                    <a:pt x="158" y="17996"/>
                    <a:pt x="632" y="18271"/>
                  </a:cubicBezTo>
                  <a:lnTo>
                    <a:pt x="8998" y="23142"/>
                  </a:lnTo>
                  <a:cubicBezTo>
                    <a:pt x="9257" y="23293"/>
                    <a:pt x="9433" y="23553"/>
                    <a:pt x="9478" y="23849"/>
                  </a:cubicBezTo>
                  <a:lnTo>
                    <a:pt x="10344" y="29602"/>
                  </a:lnTo>
                  <a:cubicBezTo>
                    <a:pt x="10419" y="30103"/>
                    <a:pt x="10850" y="30445"/>
                    <a:pt x="11321" y="30445"/>
                  </a:cubicBezTo>
                  <a:cubicBezTo>
                    <a:pt x="11443" y="30445"/>
                    <a:pt x="11567" y="30422"/>
                    <a:pt x="11689" y="30373"/>
                  </a:cubicBezTo>
                  <a:lnTo>
                    <a:pt x="17001" y="28250"/>
                  </a:lnTo>
                  <a:cubicBezTo>
                    <a:pt x="17119" y="28202"/>
                    <a:pt x="17243" y="28179"/>
                    <a:pt x="17367" y="28179"/>
                  </a:cubicBezTo>
                  <a:cubicBezTo>
                    <a:pt x="17546" y="28179"/>
                    <a:pt x="17724" y="28227"/>
                    <a:pt x="17881" y="28322"/>
                  </a:cubicBezTo>
                  <a:lnTo>
                    <a:pt x="25834" y="33151"/>
                  </a:lnTo>
                  <a:cubicBezTo>
                    <a:pt x="25995" y="33249"/>
                    <a:pt x="26172" y="33295"/>
                    <a:pt x="26347" y="33295"/>
                  </a:cubicBezTo>
                  <a:cubicBezTo>
                    <a:pt x="26687" y="33295"/>
                    <a:pt x="27020" y="33119"/>
                    <a:pt x="27203" y="32802"/>
                  </a:cubicBezTo>
                  <a:lnTo>
                    <a:pt x="36572" y="16630"/>
                  </a:lnTo>
                  <a:cubicBezTo>
                    <a:pt x="36842" y="16163"/>
                    <a:pt x="36690" y="15568"/>
                    <a:pt x="36231" y="15288"/>
                  </a:cubicBezTo>
                  <a:lnTo>
                    <a:pt x="11321" y="145"/>
                  </a:lnTo>
                  <a:cubicBezTo>
                    <a:pt x="11160" y="47"/>
                    <a:pt x="10983" y="1"/>
                    <a:pt x="10808"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38"/>
          <p:cNvGrpSpPr/>
          <p:nvPr/>
        </p:nvGrpSpPr>
        <p:grpSpPr>
          <a:xfrm rot="-858227">
            <a:off x="306054" y="4395056"/>
            <a:ext cx="517486" cy="437722"/>
            <a:chOff x="1477075" y="1122475"/>
            <a:chExt cx="237775" cy="201125"/>
          </a:xfrm>
        </p:grpSpPr>
        <p:sp>
          <p:nvSpPr>
            <p:cNvPr id="620" name="Google Shape;620;p38"/>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8"/>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8"/>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8"/>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38"/>
          <p:cNvSpPr/>
          <p:nvPr/>
        </p:nvSpPr>
        <p:spPr>
          <a:xfrm>
            <a:off x="3670325" y="2292338"/>
            <a:ext cx="728700" cy="728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8"/>
          <p:cNvSpPr/>
          <p:nvPr/>
        </p:nvSpPr>
        <p:spPr>
          <a:xfrm>
            <a:off x="3670325" y="3988263"/>
            <a:ext cx="728700" cy="728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8"/>
          <p:cNvSpPr/>
          <p:nvPr/>
        </p:nvSpPr>
        <p:spPr>
          <a:xfrm>
            <a:off x="7522275" y="3988263"/>
            <a:ext cx="728700" cy="728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8"/>
          <p:cNvSpPr/>
          <p:nvPr/>
        </p:nvSpPr>
        <p:spPr>
          <a:xfrm>
            <a:off x="7522275" y="2292338"/>
            <a:ext cx="728700" cy="728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8"/>
          <p:cNvSpPr txBox="1"/>
          <p:nvPr>
            <p:ph idx="3" type="title"/>
          </p:nvPr>
        </p:nvSpPr>
        <p:spPr>
          <a:xfrm>
            <a:off x="7532118" y="2379975"/>
            <a:ext cx="731400" cy="53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29" name="Google Shape;629;p38"/>
          <p:cNvSpPr txBox="1"/>
          <p:nvPr>
            <p:ph idx="13" type="title"/>
          </p:nvPr>
        </p:nvSpPr>
        <p:spPr>
          <a:xfrm rot="1415">
            <a:off x="3670323" y="2389976"/>
            <a:ext cx="7287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30" name="Google Shape;630;p38"/>
          <p:cNvSpPr txBox="1"/>
          <p:nvPr>
            <p:ph idx="2" type="title"/>
          </p:nvPr>
        </p:nvSpPr>
        <p:spPr>
          <a:xfrm rot="1410">
            <a:off x="3665532" y="4087423"/>
            <a:ext cx="731400" cy="53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31" name="Google Shape;631;p38"/>
          <p:cNvSpPr txBox="1"/>
          <p:nvPr>
            <p:ph idx="14" type="title"/>
          </p:nvPr>
        </p:nvSpPr>
        <p:spPr>
          <a:xfrm rot="1410">
            <a:off x="7517536" y="4087433"/>
            <a:ext cx="731400" cy="53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39"/>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Statement</a:t>
            </a:r>
            <a:endParaRPr/>
          </a:p>
        </p:txBody>
      </p:sp>
      <p:pic>
        <p:nvPicPr>
          <p:cNvPr id="637" name="Google Shape;637;p39"/>
          <p:cNvPicPr preferRelativeResize="0"/>
          <p:nvPr/>
        </p:nvPicPr>
        <p:blipFill>
          <a:blip r:embed="rId3">
            <a:alphaModFix/>
          </a:blip>
          <a:stretch>
            <a:fillRect/>
          </a:stretch>
        </p:blipFill>
        <p:spPr>
          <a:xfrm>
            <a:off x="1329125" y="1299573"/>
            <a:ext cx="783350" cy="783350"/>
          </a:xfrm>
          <a:prstGeom prst="rect">
            <a:avLst/>
          </a:prstGeom>
          <a:noFill/>
          <a:ln>
            <a:noFill/>
          </a:ln>
        </p:spPr>
      </p:pic>
      <p:sp>
        <p:nvSpPr>
          <p:cNvPr id="638" name="Google Shape;638;p39"/>
          <p:cNvSpPr txBox="1"/>
          <p:nvPr/>
        </p:nvSpPr>
        <p:spPr>
          <a:xfrm>
            <a:off x="1994950" y="1496550"/>
            <a:ext cx="5721900" cy="1075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latin typeface="Mukta"/>
                <a:ea typeface="Mukta"/>
                <a:cs typeface="Mukta"/>
                <a:sym typeface="Mukta"/>
              </a:rPr>
              <a:t>Twitter</a:t>
            </a:r>
            <a:r>
              <a:rPr lang="en" sz="1300">
                <a:latin typeface="Mukta"/>
                <a:ea typeface="Mukta"/>
                <a:cs typeface="Mukta"/>
                <a:sym typeface="Mukta"/>
              </a:rPr>
              <a:t> is a popular social media platform with a more conversational approach compared to others and </a:t>
            </a:r>
            <a:r>
              <a:rPr b="1" lang="en" sz="1300">
                <a:latin typeface="Mukta"/>
                <a:ea typeface="Mukta"/>
                <a:cs typeface="Mukta"/>
                <a:sym typeface="Mukta"/>
              </a:rPr>
              <a:t>has become a breeding ground for </a:t>
            </a:r>
            <a:r>
              <a:rPr b="1" lang="en" sz="1300">
                <a:latin typeface="Mukta"/>
                <a:ea typeface="Mukta"/>
                <a:cs typeface="Mukta"/>
                <a:sym typeface="Mukta"/>
              </a:rPr>
              <a:t>cyberbullying</a:t>
            </a:r>
            <a:r>
              <a:rPr b="1" lang="en" sz="1300">
                <a:latin typeface="Mukta"/>
                <a:ea typeface="Mukta"/>
                <a:cs typeface="Mukta"/>
                <a:sym typeface="Mukta"/>
              </a:rPr>
              <a:t>.</a:t>
            </a:r>
            <a:endParaRPr sz="1300">
              <a:latin typeface="Mukta"/>
              <a:ea typeface="Mukta"/>
              <a:cs typeface="Mukta"/>
              <a:sym typeface="Mukta"/>
            </a:endParaRPr>
          </a:p>
          <a:p>
            <a:pPr indent="-311150" lvl="0" marL="457200" rtl="0" algn="l">
              <a:lnSpc>
                <a:spcPct val="115000"/>
              </a:lnSpc>
              <a:spcBef>
                <a:spcPts val="0"/>
              </a:spcBef>
              <a:spcAft>
                <a:spcPts val="0"/>
              </a:spcAft>
              <a:buSzPts val="1300"/>
              <a:buFont typeface="Mukta"/>
              <a:buChar char="-"/>
            </a:pPr>
            <a:r>
              <a:rPr lang="en" sz="1300">
                <a:latin typeface="Mukta"/>
                <a:ea typeface="Mukta"/>
                <a:cs typeface="Mukta"/>
                <a:sym typeface="Mukta"/>
              </a:rPr>
              <a:t>Cyberbullying can be further broken down into the subcategories of </a:t>
            </a:r>
            <a:r>
              <a:rPr b="1" lang="en" sz="1300">
                <a:latin typeface="Mukta"/>
                <a:ea typeface="Mukta"/>
                <a:cs typeface="Mukta"/>
                <a:sym typeface="Mukta"/>
              </a:rPr>
              <a:t>gender, religion, age, ethnicity, and other</a:t>
            </a:r>
            <a:r>
              <a:rPr lang="en" sz="1300">
                <a:latin typeface="Mukta"/>
                <a:ea typeface="Mukta"/>
                <a:cs typeface="Mukta"/>
                <a:sym typeface="Mukta"/>
              </a:rPr>
              <a:t>.</a:t>
            </a:r>
            <a:endParaRPr sz="1300">
              <a:latin typeface="Mukta"/>
              <a:ea typeface="Mukta"/>
              <a:cs typeface="Mukta"/>
              <a:sym typeface="Mukta"/>
            </a:endParaRPr>
          </a:p>
        </p:txBody>
      </p:sp>
      <p:sp>
        <p:nvSpPr>
          <p:cNvPr id="639" name="Google Shape;639;p39"/>
          <p:cNvSpPr txBox="1"/>
          <p:nvPr/>
        </p:nvSpPr>
        <p:spPr>
          <a:xfrm>
            <a:off x="1994950" y="2775900"/>
            <a:ext cx="2934900" cy="178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latin typeface="Mukta"/>
                <a:ea typeface="Mukta"/>
                <a:cs typeface="Mukta"/>
                <a:sym typeface="Mukta"/>
              </a:rPr>
              <a:t>Addressable Problems:</a:t>
            </a:r>
            <a:endParaRPr b="1">
              <a:latin typeface="Mukta"/>
              <a:ea typeface="Mukta"/>
              <a:cs typeface="Mukta"/>
              <a:sym typeface="Mukta"/>
            </a:endParaRPr>
          </a:p>
          <a:p>
            <a:pPr indent="-311150" lvl="0" marL="457200" rtl="0" algn="l">
              <a:lnSpc>
                <a:spcPct val="115000"/>
              </a:lnSpc>
              <a:spcBef>
                <a:spcPts val="0"/>
              </a:spcBef>
              <a:spcAft>
                <a:spcPts val="0"/>
              </a:spcAft>
              <a:buSzPts val="1300"/>
              <a:buFont typeface="Mukta"/>
              <a:buChar char="❏"/>
            </a:pPr>
            <a:r>
              <a:rPr lang="en" sz="1300">
                <a:latin typeface="Mukta"/>
                <a:ea typeface="Mukta"/>
                <a:cs typeface="Mukta"/>
                <a:sym typeface="Mukta"/>
              </a:rPr>
              <a:t>Tedious categorization for human moderators</a:t>
            </a:r>
            <a:endParaRPr sz="1300">
              <a:latin typeface="Mukta"/>
              <a:ea typeface="Mukta"/>
              <a:cs typeface="Mukta"/>
              <a:sym typeface="Mukta"/>
            </a:endParaRPr>
          </a:p>
          <a:p>
            <a:pPr indent="-311150" lvl="0" marL="457200" rtl="0" algn="l">
              <a:lnSpc>
                <a:spcPct val="115000"/>
              </a:lnSpc>
              <a:spcBef>
                <a:spcPts val="0"/>
              </a:spcBef>
              <a:spcAft>
                <a:spcPts val="0"/>
              </a:spcAft>
              <a:buSzPts val="1300"/>
              <a:buFont typeface="Mukta"/>
              <a:buChar char="❏"/>
            </a:pPr>
            <a:r>
              <a:rPr lang="en" sz="1300">
                <a:latin typeface="Mukta"/>
                <a:ea typeface="Mukta"/>
                <a:cs typeface="Mukta"/>
                <a:sym typeface="Mukta"/>
              </a:rPr>
              <a:t>Necessity for quick response to harmful tweets</a:t>
            </a:r>
            <a:endParaRPr sz="1300">
              <a:latin typeface="Mukta"/>
              <a:ea typeface="Mukta"/>
              <a:cs typeface="Mukta"/>
              <a:sym typeface="Mukta"/>
            </a:endParaRPr>
          </a:p>
          <a:p>
            <a:pPr indent="-311150" lvl="0" marL="457200" rtl="0" algn="l">
              <a:lnSpc>
                <a:spcPct val="115000"/>
              </a:lnSpc>
              <a:spcBef>
                <a:spcPts val="0"/>
              </a:spcBef>
              <a:spcAft>
                <a:spcPts val="0"/>
              </a:spcAft>
              <a:buSzPts val="1300"/>
              <a:buFont typeface="Mukta"/>
              <a:buChar char="❏"/>
            </a:pPr>
            <a:r>
              <a:rPr lang="en" sz="1300">
                <a:latin typeface="Mukta"/>
                <a:ea typeface="Mukta"/>
                <a:cs typeface="Mukta"/>
                <a:sym typeface="Mukta"/>
              </a:rPr>
              <a:t>What kind of language can be considered cyberbullying?</a:t>
            </a:r>
            <a:endParaRPr sz="1300">
              <a:latin typeface="Mukta"/>
              <a:ea typeface="Mukta"/>
              <a:cs typeface="Mukta"/>
              <a:sym typeface="Mukta"/>
            </a:endParaRPr>
          </a:p>
        </p:txBody>
      </p:sp>
      <p:pic>
        <p:nvPicPr>
          <p:cNvPr id="640" name="Google Shape;640;p39"/>
          <p:cNvPicPr preferRelativeResize="0"/>
          <p:nvPr/>
        </p:nvPicPr>
        <p:blipFill rotWithShape="1">
          <a:blip r:embed="rId4">
            <a:alphaModFix/>
          </a:blip>
          <a:srcRect b="8808" l="5221" r="2356" t="6005"/>
          <a:stretch/>
        </p:blipFill>
        <p:spPr>
          <a:xfrm>
            <a:off x="5038325" y="2834963"/>
            <a:ext cx="2678525" cy="1388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40"/>
          <p:cNvSpPr txBox="1"/>
          <p:nvPr>
            <p:ph idx="4294967295" type="subTitle"/>
          </p:nvPr>
        </p:nvSpPr>
        <p:spPr>
          <a:xfrm rot="-388">
            <a:off x="565700" y="1104612"/>
            <a:ext cx="5317500" cy="2025000"/>
          </a:xfrm>
          <a:prstGeom prst="rect">
            <a:avLst/>
          </a:prstGeom>
        </p:spPr>
        <p:txBody>
          <a:bodyPr anchorCtr="0" anchor="t" bIns="91425" lIns="91425" spcFirstLastPara="1" rIns="91425" wrap="square" tIns="91425">
            <a:noAutofit/>
          </a:bodyPr>
          <a:lstStyle/>
          <a:p>
            <a:pPr indent="-327025" lvl="0" marL="457200" rtl="0" algn="l">
              <a:lnSpc>
                <a:spcPct val="115000"/>
              </a:lnSpc>
              <a:spcBef>
                <a:spcPts val="0"/>
              </a:spcBef>
              <a:spcAft>
                <a:spcPts val="0"/>
              </a:spcAft>
              <a:buClr>
                <a:srgbClr val="000000"/>
              </a:buClr>
              <a:buSzPts val="1550"/>
              <a:buChar char="●"/>
            </a:pPr>
            <a:r>
              <a:rPr lang="en" sz="1550">
                <a:solidFill>
                  <a:srgbClr val="000000"/>
                </a:solidFill>
              </a:rPr>
              <a:t>Our d</a:t>
            </a:r>
            <a:r>
              <a:rPr lang="en" sz="1550">
                <a:solidFill>
                  <a:srgbClr val="000000"/>
                </a:solidFill>
              </a:rPr>
              <a:t>ataset contains 46,017 records/tweets.</a:t>
            </a:r>
            <a:endParaRPr sz="1550">
              <a:solidFill>
                <a:srgbClr val="000000"/>
              </a:solidFill>
            </a:endParaRPr>
          </a:p>
          <a:p>
            <a:pPr indent="-327025" lvl="0" marL="457200" rtl="0" algn="l">
              <a:lnSpc>
                <a:spcPct val="115000"/>
              </a:lnSpc>
              <a:spcBef>
                <a:spcPts val="0"/>
              </a:spcBef>
              <a:spcAft>
                <a:spcPts val="0"/>
              </a:spcAft>
              <a:buClr>
                <a:srgbClr val="000000"/>
              </a:buClr>
              <a:buSzPts val="1550"/>
              <a:buChar char="●"/>
            </a:pPr>
            <a:r>
              <a:rPr lang="en" sz="1550">
                <a:solidFill>
                  <a:srgbClr val="000000"/>
                </a:solidFill>
              </a:rPr>
              <a:t>Each record is classified as either a certain type of cyberbullying or not.</a:t>
            </a:r>
            <a:endParaRPr sz="1550">
              <a:solidFill>
                <a:srgbClr val="000000"/>
              </a:solidFill>
            </a:endParaRPr>
          </a:p>
          <a:p>
            <a:pPr indent="-327025" lvl="0" marL="457200" rtl="0" algn="l">
              <a:lnSpc>
                <a:spcPct val="115000"/>
              </a:lnSpc>
              <a:spcBef>
                <a:spcPts val="0"/>
              </a:spcBef>
              <a:spcAft>
                <a:spcPts val="0"/>
              </a:spcAft>
              <a:buClr>
                <a:srgbClr val="000000"/>
              </a:buClr>
              <a:buSzPts val="1550"/>
              <a:buChar char="●"/>
            </a:pPr>
            <a:r>
              <a:rPr lang="en" sz="1550">
                <a:solidFill>
                  <a:srgbClr val="000000"/>
                </a:solidFill>
              </a:rPr>
              <a:t>We removed any duplicate tweets, of which there were a total of 1675 duplicate records.</a:t>
            </a:r>
            <a:endParaRPr sz="1550">
              <a:solidFill>
                <a:srgbClr val="000000"/>
              </a:solidFill>
            </a:endParaRPr>
          </a:p>
          <a:p>
            <a:pPr indent="0" lvl="0" marL="0" rtl="0" algn="l">
              <a:spcBef>
                <a:spcPts val="0"/>
              </a:spcBef>
              <a:spcAft>
                <a:spcPts val="0"/>
              </a:spcAft>
              <a:buNone/>
            </a:pPr>
            <a:r>
              <a:t/>
            </a:r>
            <a:endParaRPr sz="1550">
              <a:solidFill>
                <a:srgbClr val="000000"/>
              </a:solidFill>
            </a:endParaRPr>
          </a:p>
          <a:p>
            <a:pPr indent="0" lvl="0" marL="0" rtl="0" algn="l">
              <a:spcBef>
                <a:spcPts val="0"/>
              </a:spcBef>
              <a:spcAft>
                <a:spcPts val="0"/>
              </a:spcAft>
              <a:buNone/>
            </a:pPr>
            <a:r>
              <a:rPr lang="en" sz="1550">
                <a:solidFill>
                  <a:srgbClr val="000000"/>
                </a:solidFill>
              </a:rPr>
              <a:t>In our opinion, we have a balanced class distribution.</a:t>
            </a:r>
            <a:endParaRPr sz="1550">
              <a:solidFill>
                <a:srgbClr val="000000"/>
              </a:solidFill>
            </a:endParaRPr>
          </a:p>
        </p:txBody>
      </p:sp>
      <p:sp>
        <p:nvSpPr>
          <p:cNvPr id="646" name="Google Shape;646;p40"/>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Dataset</a:t>
            </a:r>
            <a:endParaRPr/>
          </a:p>
        </p:txBody>
      </p:sp>
      <p:pic>
        <p:nvPicPr>
          <p:cNvPr id="647" name="Google Shape;647;p40"/>
          <p:cNvPicPr preferRelativeResize="0"/>
          <p:nvPr/>
        </p:nvPicPr>
        <p:blipFill>
          <a:blip r:embed="rId3">
            <a:alphaModFix/>
          </a:blip>
          <a:stretch>
            <a:fillRect/>
          </a:stretch>
        </p:blipFill>
        <p:spPr>
          <a:xfrm>
            <a:off x="565700" y="3260677"/>
            <a:ext cx="8012599" cy="1530850"/>
          </a:xfrm>
          <a:prstGeom prst="rect">
            <a:avLst/>
          </a:prstGeom>
          <a:noFill/>
          <a:ln cap="flat" cmpd="sng" w="19050">
            <a:solidFill>
              <a:schemeClr val="accent3"/>
            </a:solidFill>
            <a:prstDash val="solid"/>
            <a:round/>
            <a:headEnd len="sm" w="sm" type="none"/>
            <a:tailEnd len="sm" w="sm" type="none"/>
          </a:ln>
        </p:spPr>
      </p:pic>
      <p:sp>
        <p:nvSpPr>
          <p:cNvPr id="648" name="Google Shape;648;p40"/>
          <p:cNvSpPr txBox="1"/>
          <p:nvPr/>
        </p:nvSpPr>
        <p:spPr>
          <a:xfrm>
            <a:off x="5883200" y="1136925"/>
            <a:ext cx="3190800" cy="18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50">
                <a:latin typeface="Mukta"/>
                <a:ea typeface="Mukta"/>
                <a:cs typeface="Mukta"/>
                <a:sym typeface="Mukta"/>
              </a:rPr>
              <a:t>Class Distribution</a:t>
            </a:r>
            <a:r>
              <a:rPr lang="en" sz="1550">
                <a:latin typeface="Mukta"/>
                <a:ea typeface="Mukta"/>
                <a:cs typeface="Mukta"/>
                <a:sym typeface="Mukta"/>
              </a:rPr>
              <a:t>:</a:t>
            </a:r>
            <a:endParaRPr sz="1550">
              <a:solidFill>
                <a:schemeClr val="dk1"/>
              </a:solidFill>
              <a:latin typeface="Mukta"/>
              <a:ea typeface="Mukta"/>
              <a:cs typeface="Mukta"/>
              <a:sym typeface="Mukta"/>
            </a:endParaRPr>
          </a:p>
          <a:p>
            <a:pPr indent="-327025" lvl="0" marL="457200" rtl="0" algn="l">
              <a:spcBef>
                <a:spcPts val="0"/>
              </a:spcBef>
              <a:spcAft>
                <a:spcPts val="0"/>
              </a:spcAft>
              <a:buClr>
                <a:schemeClr val="dk1"/>
              </a:buClr>
              <a:buSzPts val="1550"/>
              <a:buFont typeface="Mukta"/>
              <a:buChar char="-"/>
            </a:pPr>
            <a:r>
              <a:rPr lang="en" sz="1550">
                <a:solidFill>
                  <a:schemeClr val="dk1"/>
                </a:solidFill>
                <a:latin typeface="Mukta"/>
                <a:ea typeface="Mukta"/>
                <a:cs typeface="Mukta"/>
                <a:sym typeface="Mukta"/>
              </a:rPr>
              <a:t>Not cyberbullying - 7937</a:t>
            </a:r>
            <a:endParaRPr sz="1550">
              <a:solidFill>
                <a:schemeClr val="dk1"/>
              </a:solidFill>
              <a:latin typeface="Mukta"/>
              <a:ea typeface="Mukta"/>
              <a:cs typeface="Mukta"/>
              <a:sym typeface="Mukta"/>
            </a:endParaRPr>
          </a:p>
          <a:p>
            <a:pPr indent="-327025" lvl="0" marL="457200" rtl="0" algn="l">
              <a:spcBef>
                <a:spcPts val="0"/>
              </a:spcBef>
              <a:spcAft>
                <a:spcPts val="0"/>
              </a:spcAft>
              <a:buClr>
                <a:schemeClr val="dk1"/>
              </a:buClr>
              <a:buSzPts val="1550"/>
              <a:buFont typeface="Mukta"/>
              <a:buChar char="-"/>
            </a:pPr>
            <a:r>
              <a:rPr lang="en" sz="1550">
                <a:solidFill>
                  <a:schemeClr val="dk1"/>
                </a:solidFill>
                <a:latin typeface="Mukta"/>
                <a:ea typeface="Mukta"/>
                <a:cs typeface="Mukta"/>
                <a:sym typeface="Mukta"/>
              </a:rPr>
              <a:t>Age - 7992</a:t>
            </a:r>
            <a:endParaRPr sz="1550">
              <a:solidFill>
                <a:schemeClr val="dk1"/>
              </a:solidFill>
              <a:latin typeface="Mukta"/>
              <a:ea typeface="Mukta"/>
              <a:cs typeface="Mukta"/>
              <a:sym typeface="Mukta"/>
            </a:endParaRPr>
          </a:p>
          <a:p>
            <a:pPr indent="-327025" lvl="0" marL="457200" rtl="0" algn="l">
              <a:spcBef>
                <a:spcPts val="0"/>
              </a:spcBef>
              <a:spcAft>
                <a:spcPts val="0"/>
              </a:spcAft>
              <a:buClr>
                <a:schemeClr val="dk1"/>
              </a:buClr>
              <a:buSzPts val="1550"/>
              <a:buFont typeface="Mukta"/>
              <a:buChar char="-"/>
            </a:pPr>
            <a:r>
              <a:rPr lang="en" sz="1550">
                <a:solidFill>
                  <a:schemeClr val="dk1"/>
                </a:solidFill>
                <a:latin typeface="Mukta"/>
                <a:ea typeface="Mukta"/>
                <a:cs typeface="Mukta"/>
                <a:sym typeface="Mukta"/>
              </a:rPr>
              <a:t>Ethnicity - 7952</a:t>
            </a:r>
            <a:endParaRPr sz="1550">
              <a:solidFill>
                <a:schemeClr val="dk1"/>
              </a:solidFill>
              <a:latin typeface="Mukta"/>
              <a:ea typeface="Mukta"/>
              <a:cs typeface="Mukta"/>
              <a:sym typeface="Mukta"/>
            </a:endParaRPr>
          </a:p>
          <a:p>
            <a:pPr indent="-327025" lvl="0" marL="457200" rtl="0" algn="l">
              <a:spcBef>
                <a:spcPts val="0"/>
              </a:spcBef>
              <a:spcAft>
                <a:spcPts val="0"/>
              </a:spcAft>
              <a:buClr>
                <a:schemeClr val="dk1"/>
              </a:buClr>
              <a:buSzPts val="1550"/>
              <a:buFont typeface="Mukta"/>
              <a:buChar char="-"/>
            </a:pPr>
            <a:r>
              <a:rPr lang="en" sz="1550">
                <a:solidFill>
                  <a:schemeClr val="dk1"/>
                </a:solidFill>
                <a:latin typeface="Mukta"/>
                <a:ea typeface="Mukta"/>
                <a:cs typeface="Mukta"/>
                <a:sym typeface="Mukta"/>
              </a:rPr>
              <a:t>Gender - 7898</a:t>
            </a:r>
            <a:endParaRPr sz="1550">
              <a:solidFill>
                <a:schemeClr val="dk1"/>
              </a:solidFill>
              <a:latin typeface="Mukta"/>
              <a:ea typeface="Mukta"/>
              <a:cs typeface="Mukta"/>
              <a:sym typeface="Mukta"/>
            </a:endParaRPr>
          </a:p>
          <a:p>
            <a:pPr indent="-327025" lvl="0" marL="457200" rtl="0" algn="l">
              <a:spcBef>
                <a:spcPts val="0"/>
              </a:spcBef>
              <a:spcAft>
                <a:spcPts val="0"/>
              </a:spcAft>
              <a:buClr>
                <a:schemeClr val="dk1"/>
              </a:buClr>
              <a:buSzPts val="1550"/>
              <a:buFont typeface="Mukta"/>
              <a:buChar char="-"/>
            </a:pPr>
            <a:r>
              <a:rPr lang="en" sz="1550">
                <a:solidFill>
                  <a:schemeClr val="dk1"/>
                </a:solidFill>
                <a:latin typeface="Mukta"/>
                <a:ea typeface="Mukta"/>
                <a:cs typeface="Mukta"/>
                <a:sym typeface="Mukta"/>
              </a:rPr>
              <a:t>Religion - 7995</a:t>
            </a:r>
            <a:endParaRPr sz="1550">
              <a:solidFill>
                <a:schemeClr val="dk1"/>
              </a:solidFill>
              <a:latin typeface="Mukta"/>
              <a:ea typeface="Mukta"/>
              <a:cs typeface="Mukta"/>
              <a:sym typeface="Mukta"/>
            </a:endParaRPr>
          </a:p>
          <a:p>
            <a:pPr indent="-327025" lvl="0" marL="457200" rtl="0" algn="l">
              <a:spcBef>
                <a:spcPts val="0"/>
              </a:spcBef>
              <a:spcAft>
                <a:spcPts val="0"/>
              </a:spcAft>
              <a:buClr>
                <a:schemeClr val="dk1"/>
              </a:buClr>
              <a:buSzPts val="1550"/>
              <a:buFont typeface="Mukta"/>
              <a:buChar char="-"/>
            </a:pPr>
            <a:r>
              <a:rPr lang="en" sz="1550">
                <a:solidFill>
                  <a:schemeClr val="dk1"/>
                </a:solidFill>
                <a:latin typeface="Mukta"/>
                <a:ea typeface="Mukta"/>
                <a:cs typeface="Mukta"/>
                <a:sym typeface="Mukta"/>
              </a:rPr>
              <a:t>Other - 6243</a:t>
            </a:r>
            <a:endParaRPr sz="1550">
              <a:solidFill>
                <a:schemeClr val="dk1"/>
              </a:solidFill>
              <a:latin typeface="Mukta"/>
              <a:ea typeface="Mukta"/>
              <a:cs typeface="Mukta"/>
              <a:sym typeface="Mukta"/>
            </a:endParaRPr>
          </a:p>
        </p:txBody>
      </p:sp>
      <p:sp>
        <p:nvSpPr>
          <p:cNvPr id="649" name="Google Shape;649;p40"/>
          <p:cNvSpPr txBox="1"/>
          <p:nvPr/>
        </p:nvSpPr>
        <p:spPr>
          <a:xfrm>
            <a:off x="455775" y="4733544"/>
            <a:ext cx="2098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accent3"/>
                </a:solidFill>
                <a:latin typeface="Mukta"/>
                <a:ea typeface="Mukta"/>
                <a:cs typeface="Mukta"/>
                <a:sym typeface="Mukta"/>
              </a:rPr>
              <a:t>Sample of raw data</a:t>
            </a:r>
            <a:endParaRPr sz="1200">
              <a:solidFill>
                <a:schemeClr val="accent3"/>
              </a:solidFill>
              <a:latin typeface="Mukta"/>
              <a:ea typeface="Mukta"/>
              <a:cs typeface="Mukta"/>
              <a:sym typeface="Mukt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41"/>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Preprocessing</a:t>
            </a:r>
            <a:endParaRPr/>
          </a:p>
        </p:txBody>
      </p:sp>
      <p:sp>
        <p:nvSpPr>
          <p:cNvPr id="655" name="Google Shape;655;p41"/>
          <p:cNvSpPr txBox="1"/>
          <p:nvPr/>
        </p:nvSpPr>
        <p:spPr>
          <a:xfrm>
            <a:off x="1430175" y="1352200"/>
            <a:ext cx="6693000" cy="305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ukta"/>
                <a:ea typeface="Mukta"/>
                <a:cs typeface="Mukta"/>
                <a:sym typeface="Mukta"/>
              </a:rPr>
              <a:t>We p</a:t>
            </a:r>
            <a:r>
              <a:rPr lang="en" sz="1600">
                <a:latin typeface="Mukta"/>
                <a:ea typeface="Mukta"/>
                <a:cs typeface="Mukta"/>
                <a:sym typeface="Mukta"/>
              </a:rPr>
              <a:t>erformed</a:t>
            </a:r>
            <a:r>
              <a:rPr lang="en" sz="1600">
                <a:latin typeface="Mukta"/>
                <a:ea typeface="Mukta"/>
                <a:cs typeface="Mukta"/>
                <a:sym typeface="Mukta"/>
              </a:rPr>
              <a:t> </a:t>
            </a:r>
            <a:r>
              <a:rPr b="1" lang="en" sz="1600">
                <a:latin typeface="Mukta"/>
                <a:ea typeface="Mukta"/>
                <a:cs typeface="Mukta"/>
                <a:sym typeface="Mukta"/>
              </a:rPr>
              <a:t>text cleaning</a:t>
            </a:r>
            <a:r>
              <a:rPr lang="en" sz="1600">
                <a:latin typeface="Mukta"/>
                <a:ea typeface="Mukta"/>
                <a:cs typeface="Mukta"/>
                <a:sym typeface="Mukta"/>
              </a:rPr>
              <a:t> by removing </a:t>
            </a:r>
            <a:r>
              <a:rPr lang="en" sz="1600">
                <a:latin typeface="Mukta"/>
                <a:ea typeface="Mukta"/>
                <a:cs typeface="Mukta"/>
                <a:sym typeface="Mukta"/>
              </a:rPr>
              <a:t>any </a:t>
            </a:r>
            <a:r>
              <a:rPr b="1" lang="en" sz="1600">
                <a:latin typeface="Mukta"/>
                <a:ea typeface="Mukta"/>
                <a:cs typeface="Mukta"/>
                <a:sym typeface="Mukta"/>
              </a:rPr>
              <a:t>unwanted text</a:t>
            </a:r>
            <a:r>
              <a:rPr lang="en" sz="1600">
                <a:latin typeface="Mukta"/>
                <a:ea typeface="Mukta"/>
                <a:cs typeface="Mukta"/>
                <a:sym typeface="Mukta"/>
              </a:rPr>
              <a:t> from tweets:</a:t>
            </a:r>
            <a:endParaRPr sz="1600">
              <a:latin typeface="Mukta"/>
              <a:ea typeface="Mukta"/>
              <a:cs typeface="Mukta"/>
              <a:sym typeface="Mukta"/>
            </a:endParaRPr>
          </a:p>
          <a:p>
            <a:pPr indent="-330200" lvl="0" marL="457200" rtl="0" algn="l">
              <a:spcBef>
                <a:spcPts val="0"/>
              </a:spcBef>
              <a:spcAft>
                <a:spcPts val="0"/>
              </a:spcAft>
              <a:buClr>
                <a:schemeClr val="dk1"/>
              </a:buClr>
              <a:buSzPts val="1600"/>
              <a:buFont typeface="Mukta"/>
              <a:buChar char="-"/>
            </a:pPr>
            <a:r>
              <a:rPr lang="en" sz="1600">
                <a:solidFill>
                  <a:schemeClr val="dk1"/>
                </a:solidFill>
                <a:latin typeface="Mukta"/>
                <a:ea typeface="Mukta"/>
                <a:cs typeface="Mukta"/>
                <a:sym typeface="Mukta"/>
              </a:rPr>
              <a:t>Emojis</a:t>
            </a:r>
            <a:endParaRPr sz="1600">
              <a:solidFill>
                <a:schemeClr val="dk1"/>
              </a:solidFill>
              <a:latin typeface="Mukta"/>
              <a:ea typeface="Mukta"/>
              <a:cs typeface="Mukta"/>
              <a:sym typeface="Mukta"/>
            </a:endParaRPr>
          </a:p>
          <a:p>
            <a:pPr indent="-330200" lvl="0" marL="457200" rtl="0" algn="l">
              <a:spcBef>
                <a:spcPts val="0"/>
              </a:spcBef>
              <a:spcAft>
                <a:spcPts val="0"/>
              </a:spcAft>
              <a:buClr>
                <a:schemeClr val="dk1"/>
              </a:buClr>
              <a:buSzPts val="1600"/>
              <a:buFont typeface="Mukta"/>
              <a:buChar char="-"/>
            </a:pPr>
            <a:r>
              <a:rPr lang="en" sz="1600">
                <a:solidFill>
                  <a:schemeClr val="dk1"/>
                </a:solidFill>
                <a:latin typeface="Mukta"/>
                <a:ea typeface="Mukta"/>
                <a:cs typeface="Mukta"/>
                <a:sym typeface="Mukta"/>
              </a:rPr>
              <a:t>URLs</a:t>
            </a:r>
            <a:endParaRPr sz="1600">
              <a:solidFill>
                <a:schemeClr val="dk1"/>
              </a:solidFill>
              <a:latin typeface="Mukta"/>
              <a:ea typeface="Mukta"/>
              <a:cs typeface="Mukta"/>
              <a:sym typeface="Mukta"/>
            </a:endParaRPr>
          </a:p>
          <a:p>
            <a:pPr indent="-330200" lvl="0" marL="457200" rtl="0" algn="l">
              <a:spcBef>
                <a:spcPts val="0"/>
              </a:spcBef>
              <a:spcAft>
                <a:spcPts val="0"/>
              </a:spcAft>
              <a:buClr>
                <a:schemeClr val="dk1"/>
              </a:buClr>
              <a:buSzPts val="1600"/>
              <a:buFont typeface="Mukta"/>
              <a:buChar char="-"/>
            </a:pPr>
            <a:r>
              <a:rPr lang="en" sz="1600">
                <a:solidFill>
                  <a:schemeClr val="dk1"/>
                </a:solidFill>
                <a:latin typeface="Mukta"/>
                <a:ea typeface="Mukta"/>
                <a:cs typeface="Mukta"/>
                <a:sym typeface="Mukta"/>
              </a:rPr>
              <a:t>Digits &amp; underscores</a:t>
            </a:r>
            <a:endParaRPr sz="1600">
              <a:solidFill>
                <a:schemeClr val="dk1"/>
              </a:solidFill>
              <a:latin typeface="Mukta"/>
              <a:ea typeface="Mukta"/>
              <a:cs typeface="Mukta"/>
              <a:sym typeface="Mukta"/>
            </a:endParaRPr>
          </a:p>
          <a:p>
            <a:pPr indent="-330200" lvl="0" marL="457200" rtl="0" algn="l">
              <a:spcBef>
                <a:spcPts val="0"/>
              </a:spcBef>
              <a:spcAft>
                <a:spcPts val="0"/>
              </a:spcAft>
              <a:buClr>
                <a:schemeClr val="dk1"/>
              </a:buClr>
              <a:buSzPts val="1600"/>
              <a:buFont typeface="Mukta"/>
              <a:buChar char="-"/>
            </a:pPr>
            <a:r>
              <a:rPr lang="en" sz="1600">
                <a:solidFill>
                  <a:schemeClr val="dk1"/>
                </a:solidFill>
                <a:latin typeface="Mukta"/>
                <a:ea typeface="Mukta"/>
                <a:cs typeface="Mukta"/>
                <a:sym typeface="Mukta"/>
              </a:rPr>
              <a:t>Special characters</a:t>
            </a:r>
            <a:endParaRPr sz="1600">
              <a:solidFill>
                <a:schemeClr val="dk1"/>
              </a:solidFill>
              <a:latin typeface="Mukta"/>
              <a:ea typeface="Mukta"/>
              <a:cs typeface="Mukta"/>
              <a:sym typeface="Mukta"/>
            </a:endParaRPr>
          </a:p>
          <a:p>
            <a:pPr indent="-330200" lvl="0" marL="457200" rtl="0" algn="l">
              <a:spcBef>
                <a:spcPts val="0"/>
              </a:spcBef>
              <a:spcAft>
                <a:spcPts val="0"/>
              </a:spcAft>
              <a:buClr>
                <a:schemeClr val="dk1"/>
              </a:buClr>
              <a:buSzPts val="1600"/>
              <a:buFont typeface="Mukta"/>
              <a:buChar char="-"/>
            </a:pPr>
            <a:r>
              <a:rPr lang="en" sz="1600">
                <a:solidFill>
                  <a:schemeClr val="dk1"/>
                </a:solidFill>
                <a:latin typeface="Mukta"/>
                <a:ea typeface="Mukta"/>
                <a:cs typeface="Mukta"/>
                <a:sym typeface="Mukta"/>
              </a:rPr>
              <a:t>Single letters/characters</a:t>
            </a:r>
            <a:endParaRPr sz="1600">
              <a:solidFill>
                <a:schemeClr val="dk1"/>
              </a:solidFill>
              <a:latin typeface="Mukta"/>
              <a:ea typeface="Mukta"/>
              <a:cs typeface="Mukta"/>
              <a:sym typeface="Mukta"/>
            </a:endParaRPr>
          </a:p>
          <a:p>
            <a:pPr indent="-330200" lvl="0" marL="457200" rtl="0" algn="l">
              <a:spcBef>
                <a:spcPts val="0"/>
              </a:spcBef>
              <a:spcAft>
                <a:spcPts val="0"/>
              </a:spcAft>
              <a:buClr>
                <a:schemeClr val="dk1"/>
              </a:buClr>
              <a:buSzPts val="1600"/>
              <a:buFont typeface="Mukta"/>
              <a:buChar char="-"/>
            </a:pPr>
            <a:r>
              <a:rPr lang="en" sz="1600">
                <a:solidFill>
                  <a:schemeClr val="dk1"/>
                </a:solidFill>
                <a:latin typeface="Mukta"/>
                <a:ea typeface="Mukta"/>
                <a:cs typeface="Mukta"/>
                <a:sym typeface="Mukta"/>
              </a:rPr>
              <a:t>Stop words </a:t>
            </a:r>
            <a:endParaRPr sz="1600">
              <a:solidFill>
                <a:schemeClr val="dk1"/>
              </a:solidFill>
              <a:latin typeface="Mukta"/>
              <a:ea typeface="Mukta"/>
              <a:cs typeface="Mukta"/>
              <a:sym typeface="Mukta"/>
            </a:endParaRPr>
          </a:p>
          <a:p>
            <a:pPr indent="0" lvl="0" marL="0" rtl="0" algn="l">
              <a:spcBef>
                <a:spcPts val="1600"/>
              </a:spcBef>
              <a:spcAft>
                <a:spcPts val="0"/>
              </a:spcAft>
              <a:buNone/>
            </a:pPr>
            <a:r>
              <a:rPr lang="en" sz="1600">
                <a:solidFill>
                  <a:schemeClr val="dk1"/>
                </a:solidFill>
                <a:latin typeface="Mukta"/>
                <a:ea typeface="Mukta"/>
                <a:cs typeface="Mukta"/>
                <a:sym typeface="Mukta"/>
              </a:rPr>
              <a:t>We converted every character to </a:t>
            </a:r>
            <a:r>
              <a:rPr b="1" lang="en" sz="1600">
                <a:solidFill>
                  <a:schemeClr val="dk1"/>
                </a:solidFill>
                <a:latin typeface="Mukta"/>
                <a:ea typeface="Mukta"/>
                <a:cs typeface="Mukta"/>
                <a:sym typeface="Mukta"/>
              </a:rPr>
              <a:t>lowercase</a:t>
            </a:r>
            <a:r>
              <a:rPr lang="en" sz="1600">
                <a:solidFill>
                  <a:schemeClr val="dk1"/>
                </a:solidFill>
                <a:latin typeface="Mukta"/>
                <a:ea typeface="Mukta"/>
                <a:cs typeface="Mukta"/>
                <a:sym typeface="Mukta"/>
              </a:rPr>
              <a:t> and </a:t>
            </a:r>
            <a:r>
              <a:rPr b="1" lang="en" sz="1600">
                <a:solidFill>
                  <a:schemeClr val="dk1"/>
                </a:solidFill>
                <a:latin typeface="Mukta"/>
                <a:ea typeface="Mukta"/>
                <a:cs typeface="Mukta"/>
                <a:sym typeface="Mukta"/>
              </a:rPr>
              <a:t>lemmatized</a:t>
            </a:r>
            <a:r>
              <a:rPr lang="en" sz="1600">
                <a:solidFill>
                  <a:schemeClr val="dk1"/>
                </a:solidFill>
                <a:latin typeface="Mukta"/>
                <a:ea typeface="Mukta"/>
                <a:cs typeface="Mukta"/>
                <a:sym typeface="Mukta"/>
              </a:rPr>
              <a:t> every word.</a:t>
            </a:r>
            <a:endParaRPr sz="1600">
              <a:solidFill>
                <a:schemeClr val="dk1"/>
              </a:solidFill>
              <a:latin typeface="Mukta"/>
              <a:ea typeface="Mukta"/>
              <a:cs typeface="Mukta"/>
              <a:sym typeface="Mukta"/>
            </a:endParaRPr>
          </a:p>
          <a:p>
            <a:pPr indent="0" lvl="0" marL="0" rtl="0" algn="l">
              <a:spcBef>
                <a:spcPts val="1600"/>
              </a:spcBef>
              <a:spcAft>
                <a:spcPts val="1600"/>
              </a:spcAft>
              <a:buNone/>
            </a:pPr>
            <a:r>
              <a:rPr lang="en" sz="1600">
                <a:solidFill>
                  <a:schemeClr val="dk1"/>
                </a:solidFill>
                <a:latin typeface="Mukta"/>
                <a:ea typeface="Mukta"/>
                <a:cs typeface="Mukta"/>
                <a:sym typeface="Mukta"/>
              </a:rPr>
              <a:t>We also transformed text to</a:t>
            </a:r>
            <a:r>
              <a:rPr b="1" lang="en" sz="1600">
                <a:solidFill>
                  <a:schemeClr val="dk1"/>
                </a:solidFill>
                <a:latin typeface="Mukta"/>
                <a:ea typeface="Mukta"/>
                <a:cs typeface="Mukta"/>
                <a:sym typeface="Mukta"/>
              </a:rPr>
              <a:t> numerical values</a:t>
            </a:r>
            <a:r>
              <a:rPr lang="en" sz="1600">
                <a:solidFill>
                  <a:schemeClr val="dk1"/>
                </a:solidFill>
                <a:latin typeface="Mukta"/>
                <a:ea typeface="Mukta"/>
                <a:cs typeface="Mukta"/>
                <a:sym typeface="Mukta"/>
              </a:rPr>
              <a:t> using </a:t>
            </a:r>
            <a:r>
              <a:rPr b="1" lang="en" sz="1600">
                <a:solidFill>
                  <a:schemeClr val="dk1"/>
                </a:solidFill>
                <a:latin typeface="Mukta"/>
                <a:ea typeface="Mukta"/>
                <a:cs typeface="Mukta"/>
                <a:sym typeface="Mukta"/>
              </a:rPr>
              <a:t>TF-IDF Vectorizer</a:t>
            </a:r>
            <a:r>
              <a:rPr lang="en" sz="1600">
                <a:solidFill>
                  <a:schemeClr val="dk1"/>
                </a:solidFill>
                <a:latin typeface="Mukta"/>
                <a:ea typeface="Mukta"/>
                <a:cs typeface="Mukta"/>
                <a:sym typeface="Mukta"/>
              </a:rPr>
              <a:t> to fit into our ML models.</a:t>
            </a:r>
            <a:endParaRPr sz="1600">
              <a:solidFill>
                <a:schemeClr val="dk1"/>
              </a:solidFill>
              <a:latin typeface="Mukta"/>
              <a:ea typeface="Mukta"/>
              <a:cs typeface="Mukta"/>
              <a:sym typeface="Mukt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42"/>
          <p:cNvSpPr txBox="1"/>
          <p:nvPr>
            <p:ph idx="4294967295" type="subTitle"/>
          </p:nvPr>
        </p:nvSpPr>
        <p:spPr>
          <a:xfrm rot="-238">
            <a:off x="230100" y="1345951"/>
            <a:ext cx="8683800" cy="13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World Cloud</a:t>
            </a:r>
            <a:r>
              <a:rPr lang="en"/>
              <a:t>: visual representation of textual data, size of word represents its importance/frequency</a:t>
            </a:r>
            <a:endParaRPr/>
          </a:p>
          <a:p>
            <a:pPr indent="-317500" lvl="0" marL="457200" rtl="0" algn="l">
              <a:spcBef>
                <a:spcPts val="1600"/>
              </a:spcBef>
              <a:spcAft>
                <a:spcPts val="0"/>
              </a:spcAft>
              <a:buSzPts val="1400"/>
              <a:buChar char="-"/>
            </a:pPr>
            <a:r>
              <a:rPr lang="en"/>
              <a:t>g</a:t>
            </a:r>
            <a:r>
              <a:rPr lang="en"/>
              <a:t>enerated word clouds for all classes: gender, religion, age, ethnicity, not cyberbullying, other cyberbullying</a:t>
            </a:r>
            <a:endParaRPr/>
          </a:p>
          <a:p>
            <a:pPr indent="-317500" lvl="0" marL="457200" rtl="0" algn="l">
              <a:spcBef>
                <a:spcPts val="0"/>
              </a:spcBef>
              <a:spcAft>
                <a:spcPts val="0"/>
              </a:spcAft>
              <a:buSzPts val="1400"/>
              <a:buChar char="-"/>
            </a:pPr>
            <a:r>
              <a:rPr lang="en"/>
              <a:t>m</a:t>
            </a:r>
            <a:r>
              <a:rPr lang="en"/>
              <a:t>ax: 500 words</a:t>
            </a:r>
            <a:endParaRPr/>
          </a:p>
        </p:txBody>
      </p:sp>
      <p:sp>
        <p:nvSpPr>
          <p:cNvPr id="661" name="Google Shape;661;p42"/>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Word Clouds</a:t>
            </a:r>
            <a:endParaRPr/>
          </a:p>
        </p:txBody>
      </p:sp>
      <p:pic>
        <p:nvPicPr>
          <p:cNvPr id="662" name="Google Shape;662;p42"/>
          <p:cNvPicPr preferRelativeResize="0"/>
          <p:nvPr/>
        </p:nvPicPr>
        <p:blipFill>
          <a:blip r:embed="rId3">
            <a:alphaModFix/>
          </a:blip>
          <a:stretch>
            <a:fillRect/>
          </a:stretch>
        </p:blipFill>
        <p:spPr>
          <a:xfrm>
            <a:off x="904900" y="2621400"/>
            <a:ext cx="3259550" cy="2300025"/>
          </a:xfrm>
          <a:prstGeom prst="rect">
            <a:avLst/>
          </a:prstGeom>
          <a:noFill/>
          <a:ln cap="flat" cmpd="sng" w="19050">
            <a:solidFill>
              <a:schemeClr val="accent3"/>
            </a:solidFill>
            <a:prstDash val="solid"/>
            <a:round/>
            <a:headEnd len="sm" w="sm" type="none"/>
            <a:tailEnd len="sm" w="sm" type="none"/>
          </a:ln>
        </p:spPr>
      </p:pic>
      <p:pic>
        <p:nvPicPr>
          <p:cNvPr id="663" name="Google Shape;663;p42"/>
          <p:cNvPicPr preferRelativeResize="0"/>
          <p:nvPr/>
        </p:nvPicPr>
        <p:blipFill>
          <a:blip r:embed="rId4">
            <a:alphaModFix/>
          </a:blip>
          <a:stretch>
            <a:fillRect/>
          </a:stretch>
        </p:blipFill>
        <p:spPr>
          <a:xfrm>
            <a:off x="4986325" y="2619272"/>
            <a:ext cx="3255264" cy="2304288"/>
          </a:xfrm>
          <a:prstGeom prst="rect">
            <a:avLst/>
          </a:prstGeom>
          <a:noFill/>
          <a:ln cap="flat" cmpd="sng" w="19050">
            <a:solidFill>
              <a:schemeClr val="accent3"/>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43"/>
          <p:cNvSpPr txBox="1"/>
          <p:nvPr>
            <p:ph idx="4294967295" type="subTitle"/>
          </p:nvPr>
        </p:nvSpPr>
        <p:spPr>
          <a:xfrm rot="-244">
            <a:off x="337300" y="1231378"/>
            <a:ext cx="8467200" cy="13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N-Grams</a:t>
            </a:r>
            <a:r>
              <a:rPr lang="en"/>
              <a:t>: sequence of N-words</a:t>
            </a:r>
            <a:endParaRPr/>
          </a:p>
          <a:p>
            <a:pPr indent="-317500" lvl="0" marL="457200" rtl="0" algn="l">
              <a:spcBef>
                <a:spcPts val="1600"/>
              </a:spcBef>
              <a:spcAft>
                <a:spcPts val="0"/>
              </a:spcAft>
              <a:buSzPts val="1400"/>
              <a:buChar char="-"/>
            </a:pPr>
            <a:r>
              <a:rPr lang="en"/>
              <a:t>We generated unigrams and bigrams for each type of cyberbullying using the </a:t>
            </a:r>
            <a:r>
              <a:rPr b="1" lang="en"/>
              <a:t>CountVectorizer</a:t>
            </a:r>
            <a:r>
              <a:rPr lang="en"/>
              <a:t> function from NLTK library</a:t>
            </a:r>
            <a:endParaRPr/>
          </a:p>
          <a:p>
            <a:pPr indent="-317500" lvl="0" marL="457200" rtl="0" algn="l">
              <a:spcBef>
                <a:spcPts val="0"/>
              </a:spcBef>
              <a:spcAft>
                <a:spcPts val="0"/>
              </a:spcAft>
              <a:buSzPts val="1400"/>
              <a:buChar char="-"/>
            </a:pPr>
            <a:r>
              <a:rPr lang="en"/>
              <a:t>This allows us to quickly identify the most common </a:t>
            </a:r>
            <a:r>
              <a:rPr b="1" lang="en"/>
              <a:t>unigrams</a:t>
            </a:r>
            <a:r>
              <a:rPr lang="en"/>
              <a:t> (single word) and </a:t>
            </a:r>
            <a:r>
              <a:rPr b="1" lang="en"/>
              <a:t>bigrams</a:t>
            </a:r>
            <a:r>
              <a:rPr lang="en"/>
              <a:t> (set of 2 words)</a:t>
            </a:r>
            <a:endParaRPr/>
          </a:p>
        </p:txBody>
      </p:sp>
      <p:sp>
        <p:nvSpPr>
          <p:cNvPr id="669" name="Google Shape;669;p43"/>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N-Grams</a:t>
            </a:r>
            <a:endParaRPr/>
          </a:p>
        </p:txBody>
      </p:sp>
      <p:pic>
        <p:nvPicPr>
          <p:cNvPr id="670" name="Google Shape;670;p43"/>
          <p:cNvPicPr preferRelativeResize="0"/>
          <p:nvPr/>
        </p:nvPicPr>
        <p:blipFill>
          <a:blip r:embed="rId3">
            <a:alphaModFix/>
          </a:blip>
          <a:stretch>
            <a:fillRect/>
          </a:stretch>
        </p:blipFill>
        <p:spPr>
          <a:xfrm>
            <a:off x="337300" y="2771038"/>
            <a:ext cx="4023361" cy="1947672"/>
          </a:xfrm>
          <a:prstGeom prst="rect">
            <a:avLst/>
          </a:prstGeom>
          <a:noFill/>
          <a:ln cap="flat" cmpd="sng" w="19050">
            <a:solidFill>
              <a:schemeClr val="accent3"/>
            </a:solidFill>
            <a:prstDash val="solid"/>
            <a:round/>
            <a:headEnd len="sm" w="sm" type="none"/>
            <a:tailEnd len="sm" w="sm" type="none"/>
          </a:ln>
        </p:spPr>
      </p:pic>
      <p:pic>
        <p:nvPicPr>
          <p:cNvPr id="671" name="Google Shape;671;p43"/>
          <p:cNvPicPr preferRelativeResize="0"/>
          <p:nvPr/>
        </p:nvPicPr>
        <p:blipFill>
          <a:blip r:embed="rId4">
            <a:alphaModFix/>
          </a:blip>
          <a:stretch>
            <a:fillRect/>
          </a:stretch>
        </p:blipFill>
        <p:spPr>
          <a:xfrm>
            <a:off x="4781237" y="2770788"/>
            <a:ext cx="4023360" cy="1948156"/>
          </a:xfrm>
          <a:prstGeom prst="rect">
            <a:avLst/>
          </a:prstGeom>
          <a:noFill/>
          <a:ln cap="flat" cmpd="sng" w="19050">
            <a:solidFill>
              <a:schemeClr val="accent3"/>
            </a:solidFill>
            <a:prstDash val="solid"/>
            <a:round/>
            <a:headEnd len="sm" w="sm" type="none"/>
            <a:tailEnd len="sm" w="sm" type="none"/>
          </a:ln>
        </p:spPr>
      </p:pic>
      <p:sp>
        <p:nvSpPr>
          <p:cNvPr id="672" name="Google Shape;672;p43"/>
          <p:cNvSpPr txBox="1"/>
          <p:nvPr/>
        </p:nvSpPr>
        <p:spPr>
          <a:xfrm>
            <a:off x="261100" y="4718950"/>
            <a:ext cx="706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accent3"/>
                </a:solidFill>
                <a:latin typeface="Mukta"/>
                <a:ea typeface="Mukta"/>
                <a:cs typeface="Mukta"/>
                <a:sym typeface="Mukta"/>
              </a:rPr>
              <a:t>Ethnicity</a:t>
            </a:r>
            <a:endParaRPr sz="1000">
              <a:solidFill>
                <a:schemeClr val="accent3"/>
              </a:solidFill>
              <a:latin typeface="Mukta"/>
              <a:ea typeface="Mukta"/>
              <a:cs typeface="Mukta"/>
              <a:sym typeface="Mukta"/>
            </a:endParaRPr>
          </a:p>
        </p:txBody>
      </p:sp>
      <p:sp>
        <p:nvSpPr>
          <p:cNvPr id="673" name="Google Shape;673;p43"/>
          <p:cNvSpPr txBox="1"/>
          <p:nvPr/>
        </p:nvSpPr>
        <p:spPr>
          <a:xfrm>
            <a:off x="4781220" y="4718950"/>
            <a:ext cx="4278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accent3"/>
                </a:solidFill>
                <a:latin typeface="Mukta"/>
                <a:ea typeface="Mukta"/>
                <a:cs typeface="Mukta"/>
                <a:sym typeface="Mukta"/>
              </a:rPr>
              <a:t>Age</a:t>
            </a:r>
            <a:endParaRPr sz="1000">
              <a:solidFill>
                <a:schemeClr val="accent3"/>
              </a:solidFill>
              <a:latin typeface="Mukta"/>
              <a:ea typeface="Mukta"/>
              <a:cs typeface="Mukta"/>
              <a:sym typeface="Mukt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4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Multinomial Naive Bayes</a:t>
            </a:r>
            <a:endParaRPr/>
          </a:p>
        </p:txBody>
      </p:sp>
      <p:sp>
        <p:nvSpPr>
          <p:cNvPr id="679" name="Google Shape;679;p44"/>
          <p:cNvSpPr txBox="1"/>
          <p:nvPr/>
        </p:nvSpPr>
        <p:spPr>
          <a:xfrm>
            <a:off x="432725" y="1208700"/>
            <a:ext cx="42285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ukta"/>
                <a:ea typeface="Mukta"/>
                <a:cs typeface="Mukta"/>
                <a:sym typeface="Mukta"/>
              </a:rPr>
              <a:t>Popular Bayesian learning approach to Natural Language Processing (</a:t>
            </a:r>
            <a:r>
              <a:rPr b="1" lang="en" sz="1600">
                <a:latin typeface="Mukta"/>
                <a:ea typeface="Mukta"/>
                <a:cs typeface="Mukta"/>
                <a:sym typeface="Mukta"/>
              </a:rPr>
              <a:t>NLP</a:t>
            </a:r>
            <a:r>
              <a:rPr lang="en" sz="1600">
                <a:latin typeface="Mukta"/>
                <a:ea typeface="Mukta"/>
                <a:cs typeface="Mukta"/>
                <a:sym typeface="Mukta"/>
              </a:rPr>
              <a:t>).</a:t>
            </a:r>
            <a:endParaRPr sz="1600">
              <a:latin typeface="Mukta"/>
              <a:ea typeface="Mukta"/>
              <a:cs typeface="Mukta"/>
              <a:sym typeface="Mukta"/>
            </a:endParaRPr>
          </a:p>
          <a:p>
            <a:pPr indent="0" lvl="0" marL="0" rtl="0" algn="l">
              <a:spcBef>
                <a:spcPts val="0"/>
              </a:spcBef>
              <a:spcAft>
                <a:spcPts val="0"/>
              </a:spcAft>
              <a:buNone/>
            </a:pPr>
            <a:r>
              <a:t/>
            </a:r>
            <a:endParaRPr sz="1600">
              <a:latin typeface="Mukta"/>
              <a:ea typeface="Mukta"/>
              <a:cs typeface="Mukta"/>
              <a:sym typeface="Mukta"/>
            </a:endParaRPr>
          </a:p>
          <a:p>
            <a:pPr indent="0" lvl="0" marL="0" rtl="0" algn="l">
              <a:spcBef>
                <a:spcPts val="0"/>
              </a:spcBef>
              <a:spcAft>
                <a:spcPts val="0"/>
              </a:spcAft>
              <a:buNone/>
            </a:pPr>
            <a:r>
              <a:rPr lang="en" sz="1600">
                <a:solidFill>
                  <a:schemeClr val="dk1"/>
                </a:solidFill>
                <a:latin typeface="Mukta"/>
                <a:ea typeface="Mukta"/>
                <a:cs typeface="Mukta"/>
                <a:sym typeface="Mukta"/>
              </a:rPr>
              <a:t>It is used to predict the tag of a piece text by calculating the </a:t>
            </a:r>
            <a:r>
              <a:rPr b="1" lang="en" sz="1600">
                <a:solidFill>
                  <a:schemeClr val="dk1"/>
                </a:solidFill>
                <a:latin typeface="Mukta"/>
                <a:ea typeface="Mukta"/>
                <a:cs typeface="Mukta"/>
                <a:sym typeface="Mukta"/>
              </a:rPr>
              <a:t>probability</a:t>
            </a:r>
            <a:r>
              <a:rPr lang="en" sz="1600">
                <a:solidFill>
                  <a:schemeClr val="dk1"/>
                </a:solidFill>
                <a:latin typeface="Mukta"/>
                <a:ea typeface="Mukta"/>
                <a:cs typeface="Mukta"/>
                <a:sym typeface="Mukta"/>
              </a:rPr>
              <a:t> of each tag and outputting the tag with the </a:t>
            </a:r>
            <a:r>
              <a:rPr b="1" lang="en" sz="1600">
                <a:solidFill>
                  <a:schemeClr val="dk1"/>
                </a:solidFill>
                <a:latin typeface="Mukta"/>
                <a:ea typeface="Mukta"/>
                <a:cs typeface="Mukta"/>
                <a:sym typeface="Mukta"/>
              </a:rPr>
              <a:t>highest probability</a:t>
            </a:r>
            <a:r>
              <a:rPr lang="en" sz="1600">
                <a:solidFill>
                  <a:schemeClr val="dk1"/>
                </a:solidFill>
                <a:latin typeface="Mukta"/>
                <a:ea typeface="Mukta"/>
                <a:cs typeface="Mukta"/>
                <a:sym typeface="Mukta"/>
              </a:rPr>
              <a:t>.</a:t>
            </a:r>
            <a:endParaRPr sz="1600">
              <a:solidFill>
                <a:schemeClr val="dk1"/>
              </a:solidFill>
              <a:latin typeface="Mukta"/>
              <a:ea typeface="Mukta"/>
              <a:cs typeface="Mukta"/>
              <a:sym typeface="Mukta"/>
            </a:endParaRPr>
          </a:p>
          <a:p>
            <a:pPr indent="0" lvl="0" marL="457200" rtl="0" algn="l">
              <a:spcBef>
                <a:spcPts val="0"/>
              </a:spcBef>
              <a:spcAft>
                <a:spcPts val="0"/>
              </a:spcAft>
              <a:buNone/>
            </a:pPr>
            <a:r>
              <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rPr lang="en" sz="1600">
                <a:solidFill>
                  <a:schemeClr val="dk1"/>
                </a:solidFill>
                <a:latin typeface="Mukta"/>
                <a:ea typeface="Mukta"/>
                <a:cs typeface="Mukta"/>
                <a:sym typeface="Mukta"/>
              </a:rPr>
              <a:t>During our testing, we were able to achieve an accuracy of </a:t>
            </a:r>
            <a:r>
              <a:rPr b="1" lang="en" sz="1600">
                <a:solidFill>
                  <a:schemeClr val="dk1"/>
                </a:solidFill>
                <a:latin typeface="Mukta"/>
                <a:ea typeface="Mukta"/>
                <a:cs typeface="Mukta"/>
                <a:sym typeface="Mukta"/>
              </a:rPr>
              <a:t>77%</a:t>
            </a:r>
            <a:r>
              <a:rPr lang="en" sz="1600">
                <a:solidFill>
                  <a:schemeClr val="dk1"/>
                </a:solidFill>
                <a:latin typeface="Mukta"/>
                <a:ea typeface="Mukta"/>
                <a:cs typeface="Mukta"/>
                <a:sym typeface="Mukta"/>
              </a:rPr>
              <a:t>, and a weighted recall average of </a:t>
            </a:r>
            <a:r>
              <a:rPr b="1" lang="en" sz="1600">
                <a:solidFill>
                  <a:schemeClr val="dk1"/>
                </a:solidFill>
                <a:latin typeface="Mukta"/>
                <a:ea typeface="Mukta"/>
                <a:cs typeface="Mukta"/>
                <a:sym typeface="Mukta"/>
              </a:rPr>
              <a:t>77%</a:t>
            </a:r>
            <a:r>
              <a:rPr lang="en" sz="1600">
                <a:solidFill>
                  <a:schemeClr val="dk1"/>
                </a:solidFill>
                <a:latin typeface="Mukta"/>
                <a:ea typeface="Mukta"/>
                <a:cs typeface="Mukta"/>
                <a:sym typeface="Mukta"/>
              </a:rPr>
              <a:t>.</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rPr lang="en" sz="1600">
                <a:solidFill>
                  <a:schemeClr val="dk1"/>
                </a:solidFill>
                <a:latin typeface="Mukta"/>
                <a:ea typeface="Mukta"/>
                <a:cs typeface="Mukta"/>
                <a:sym typeface="Mukta"/>
              </a:rPr>
              <a:t>Our highest F1-scores for this model are ‘age,’ ‘ethnicity,’ ‘gender,’and ‘religion’.</a:t>
            </a:r>
            <a:endParaRPr sz="1600">
              <a:solidFill>
                <a:schemeClr val="dk1"/>
              </a:solidFill>
              <a:latin typeface="Mukta"/>
              <a:ea typeface="Mukta"/>
              <a:cs typeface="Mukta"/>
              <a:sym typeface="Mukta"/>
            </a:endParaRPr>
          </a:p>
        </p:txBody>
      </p:sp>
      <p:pic>
        <p:nvPicPr>
          <p:cNvPr id="680" name="Google Shape;680;p44"/>
          <p:cNvPicPr preferRelativeResize="0"/>
          <p:nvPr/>
        </p:nvPicPr>
        <p:blipFill>
          <a:blip r:embed="rId3">
            <a:alphaModFix/>
          </a:blip>
          <a:stretch>
            <a:fillRect/>
          </a:stretch>
        </p:blipFill>
        <p:spPr>
          <a:xfrm>
            <a:off x="4736400" y="1953500"/>
            <a:ext cx="4114800" cy="2143125"/>
          </a:xfrm>
          <a:prstGeom prst="rect">
            <a:avLst/>
          </a:prstGeom>
          <a:noFill/>
          <a:ln cap="flat" cmpd="sng" w="19050">
            <a:solidFill>
              <a:schemeClr val="accent3"/>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45"/>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Logistic Regression</a:t>
            </a:r>
            <a:endParaRPr/>
          </a:p>
        </p:txBody>
      </p:sp>
      <p:sp>
        <p:nvSpPr>
          <p:cNvPr id="686" name="Google Shape;686;p45"/>
          <p:cNvSpPr txBox="1"/>
          <p:nvPr/>
        </p:nvSpPr>
        <p:spPr>
          <a:xfrm>
            <a:off x="499225" y="1736625"/>
            <a:ext cx="39909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ukta"/>
                <a:ea typeface="Mukta"/>
                <a:cs typeface="Mukta"/>
                <a:sym typeface="Mukta"/>
              </a:rPr>
              <a:t>This algorithm f</a:t>
            </a:r>
            <a:r>
              <a:rPr lang="en" sz="1600">
                <a:solidFill>
                  <a:schemeClr val="dk1"/>
                </a:solidFill>
                <a:latin typeface="Mukta"/>
                <a:ea typeface="Mukta"/>
                <a:cs typeface="Mukta"/>
                <a:sym typeface="Mukta"/>
              </a:rPr>
              <a:t>inds the probability of a label by calculating the </a:t>
            </a:r>
            <a:r>
              <a:rPr b="1" lang="en" sz="1600">
                <a:solidFill>
                  <a:schemeClr val="dk1"/>
                </a:solidFill>
                <a:latin typeface="Mukta"/>
                <a:ea typeface="Mukta"/>
                <a:cs typeface="Mukta"/>
                <a:sym typeface="Mukta"/>
              </a:rPr>
              <a:t>weight</a:t>
            </a:r>
            <a:r>
              <a:rPr lang="en" sz="1600">
                <a:solidFill>
                  <a:schemeClr val="dk1"/>
                </a:solidFill>
                <a:latin typeface="Mukta"/>
                <a:ea typeface="Mukta"/>
                <a:cs typeface="Mukta"/>
                <a:sym typeface="Mukta"/>
              </a:rPr>
              <a:t> of a feature (word in our case) to its predicted label and </a:t>
            </a:r>
            <a:r>
              <a:rPr b="1" lang="en" sz="1600">
                <a:solidFill>
                  <a:schemeClr val="dk1"/>
                </a:solidFill>
                <a:latin typeface="Mukta"/>
                <a:ea typeface="Mukta"/>
                <a:cs typeface="Mukta"/>
                <a:sym typeface="Mukta"/>
              </a:rPr>
              <a:t>updates the weights</a:t>
            </a:r>
            <a:r>
              <a:rPr lang="en" sz="1600">
                <a:solidFill>
                  <a:schemeClr val="dk1"/>
                </a:solidFill>
                <a:latin typeface="Mukta"/>
                <a:ea typeface="Mukta"/>
                <a:cs typeface="Mukta"/>
                <a:sym typeface="Mukta"/>
              </a:rPr>
              <a:t> for each iteration until the weights of each feature </a:t>
            </a:r>
            <a:r>
              <a:rPr b="1" lang="en" sz="1600">
                <a:solidFill>
                  <a:schemeClr val="dk1"/>
                </a:solidFill>
                <a:latin typeface="Mukta"/>
                <a:ea typeface="Mukta"/>
                <a:cs typeface="Mukta"/>
                <a:sym typeface="Mukta"/>
              </a:rPr>
              <a:t>stabilizes</a:t>
            </a:r>
            <a:r>
              <a:rPr lang="en" sz="1600">
                <a:solidFill>
                  <a:schemeClr val="dk1"/>
                </a:solidFill>
                <a:latin typeface="Mukta"/>
                <a:ea typeface="Mukta"/>
                <a:cs typeface="Mukta"/>
                <a:sym typeface="Mukta"/>
              </a:rPr>
              <a:t>.</a:t>
            </a:r>
            <a:endParaRPr sz="1600">
              <a:solidFill>
                <a:schemeClr val="dk1"/>
              </a:solidFill>
              <a:latin typeface="Mukta"/>
              <a:ea typeface="Mukta"/>
              <a:cs typeface="Mukta"/>
              <a:sym typeface="Mukta"/>
            </a:endParaRPr>
          </a:p>
          <a:p>
            <a:pPr indent="0" lvl="0" marL="0" rtl="0" algn="l">
              <a:spcBef>
                <a:spcPts val="0"/>
              </a:spcBef>
              <a:spcAft>
                <a:spcPts val="0"/>
              </a:spcAft>
              <a:buNone/>
            </a:pPr>
            <a:r>
              <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rPr lang="en" sz="1600">
                <a:solidFill>
                  <a:schemeClr val="dk1"/>
                </a:solidFill>
                <a:latin typeface="Mukta"/>
                <a:ea typeface="Mukta"/>
                <a:cs typeface="Mukta"/>
                <a:sym typeface="Mukta"/>
              </a:rPr>
              <a:t>Our testing achieved an a</a:t>
            </a:r>
            <a:r>
              <a:rPr lang="en" sz="1600">
                <a:solidFill>
                  <a:schemeClr val="dk1"/>
                </a:solidFill>
                <a:latin typeface="Mukta"/>
                <a:ea typeface="Mukta"/>
                <a:cs typeface="Mukta"/>
                <a:sym typeface="Mukta"/>
              </a:rPr>
              <a:t>ccuracy of</a:t>
            </a:r>
            <a:r>
              <a:rPr b="1" lang="en" sz="1600">
                <a:solidFill>
                  <a:schemeClr val="dk1"/>
                </a:solidFill>
                <a:latin typeface="Mukta"/>
                <a:ea typeface="Mukta"/>
                <a:cs typeface="Mukta"/>
                <a:sym typeface="Mukta"/>
              </a:rPr>
              <a:t> 83%</a:t>
            </a:r>
            <a:r>
              <a:rPr lang="en" sz="1600">
                <a:solidFill>
                  <a:schemeClr val="dk1"/>
                </a:solidFill>
                <a:latin typeface="Mukta"/>
                <a:ea typeface="Mukta"/>
                <a:cs typeface="Mukta"/>
                <a:sym typeface="Mukta"/>
              </a:rPr>
              <a:t>, and a weighted average recall of </a:t>
            </a:r>
            <a:r>
              <a:rPr b="1" lang="en" sz="1600">
                <a:solidFill>
                  <a:schemeClr val="dk1"/>
                </a:solidFill>
                <a:latin typeface="Mukta"/>
                <a:ea typeface="Mukta"/>
                <a:cs typeface="Mukta"/>
                <a:sym typeface="Mukta"/>
              </a:rPr>
              <a:t>83%</a:t>
            </a:r>
            <a:r>
              <a:rPr lang="en" sz="1600">
                <a:solidFill>
                  <a:schemeClr val="dk1"/>
                </a:solidFill>
                <a:latin typeface="Mukta"/>
                <a:ea typeface="Mukta"/>
                <a:cs typeface="Mukta"/>
                <a:sym typeface="Mukta"/>
              </a:rPr>
              <a:t>.</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t/>
            </a:r>
            <a:endParaRPr sz="1600">
              <a:solidFill>
                <a:schemeClr val="dk1"/>
              </a:solidFill>
              <a:latin typeface="Mukta"/>
              <a:ea typeface="Mukta"/>
              <a:cs typeface="Mukta"/>
              <a:sym typeface="Mukta"/>
            </a:endParaRPr>
          </a:p>
          <a:p>
            <a:pPr indent="0" lvl="0" marL="0" rtl="0" algn="l">
              <a:lnSpc>
                <a:spcPct val="100000"/>
              </a:lnSpc>
              <a:spcBef>
                <a:spcPts val="0"/>
              </a:spcBef>
              <a:spcAft>
                <a:spcPts val="0"/>
              </a:spcAft>
              <a:buNone/>
            </a:pPr>
            <a:r>
              <a:rPr lang="en" sz="1600">
                <a:solidFill>
                  <a:schemeClr val="dk1"/>
                </a:solidFill>
                <a:latin typeface="Mukta"/>
                <a:ea typeface="Mukta"/>
                <a:cs typeface="Mukta"/>
                <a:sym typeface="Mukta"/>
              </a:rPr>
              <a:t>Our highest F1-scores for this model are ‘age,’ ‘ethnicity,’ ‘gender,’ and ‘religion’.</a:t>
            </a:r>
            <a:endParaRPr sz="1600">
              <a:solidFill>
                <a:schemeClr val="dk1"/>
              </a:solidFill>
              <a:latin typeface="Mukta"/>
              <a:ea typeface="Mukta"/>
              <a:cs typeface="Mukta"/>
              <a:sym typeface="Mukta"/>
            </a:endParaRPr>
          </a:p>
        </p:txBody>
      </p:sp>
      <p:pic>
        <p:nvPicPr>
          <p:cNvPr id="687" name="Google Shape;687;p45"/>
          <p:cNvPicPr preferRelativeResize="0"/>
          <p:nvPr/>
        </p:nvPicPr>
        <p:blipFill>
          <a:blip r:embed="rId3">
            <a:alphaModFix/>
          </a:blip>
          <a:stretch>
            <a:fillRect/>
          </a:stretch>
        </p:blipFill>
        <p:spPr>
          <a:xfrm>
            <a:off x="4722024" y="1867378"/>
            <a:ext cx="4114800" cy="2139696"/>
          </a:xfrm>
          <a:prstGeom prst="rect">
            <a:avLst/>
          </a:prstGeom>
          <a:noFill/>
          <a:ln cap="flat" cmpd="sng" w="19050">
            <a:solidFill>
              <a:schemeClr val="accent3"/>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The Social Media Anniversary by Slidesgo">
  <a:themeElements>
    <a:clrScheme name="Simple Light">
      <a:dk1>
        <a:srgbClr val="0A0A0A"/>
      </a:dk1>
      <a:lt1>
        <a:srgbClr val="FFFFFF"/>
      </a:lt1>
      <a:dk2>
        <a:srgbClr val="E9E9E9"/>
      </a:dk2>
      <a:lt2>
        <a:srgbClr val="A3C8FF"/>
      </a:lt2>
      <a:accent1>
        <a:srgbClr val="628EFF"/>
      </a:accent1>
      <a:accent2>
        <a:srgbClr val="3676F7"/>
      </a:accent2>
      <a:accent3>
        <a:srgbClr val="4A67B4"/>
      </a:accent3>
      <a:accent4>
        <a:srgbClr val="74CA7E"/>
      </a:accent4>
      <a:accent5>
        <a:srgbClr val="ECA200"/>
      </a:accent5>
      <a:accent6>
        <a:srgbClr val="E64C40"/>
      </a:accent6>
      <a:hlink>
        <a:srgbClr val="628E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